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1" r:id="rId4"/>
    <p:sldId id="257" r:id="rId5"/>
    <p:sldId id="266" r:id="rId6"/>
    <p:sldId id="259" r:id="rId7"/>
    <p:sldId id="262" r:id="rId8"/>
    <p:sldId id="271" r:id="rId9"/>
    <p:sldId id="260" r:id="rId10"/>
    <p:sldId id="263" r:id="rId11"/>
    <p:sldId id="264" r:id="rId12"/>
    <p:sldId id="265" r:id="rId13"/>
    <p:sldId id="269" r:id="rId14"/>
    <p:sldId id="270" r:id="rId15"/>
    <p:sldId id="267" r:id="rId16"/>
    <p:sldId id="268" r:id="rId17"/>
    <p:sldId id="276" r:id="rId18"/>
    <p:sldId id="273" r:id="rId19"/>
    <p:sldId id="274" r:id="rId20"/>
    <p:sldId id="275" r:id="rId21"/>
    <p:sldId id="277" r:id="rId22"/>
    <p:sldId id="281" r:id="rId23"/>
    <p:sldId id="278" r:id="rId24"/>
    <p:sldId id="282" r:id="rId25"/>
    <p:sldId id="284" r:id="rId26"/>
    <p:sldId id="279" r:id="rId27"/>
    <p:sldId id="280" r:id="rId28"/>
    <p:sldId id="285" r:id="rId29"/>
    <p:sldId id="286" r:id="rId30"/>
    <p:sldId id="288" r:id="rId31"/>
    <p:sldId id="287" r:id="rId32"/>
    <p:sldId id="272" r:id="rId33"/>
    <p:sldId id="291" r:id="rId34"/>
    <p:sldId id="293" r:id="rId35"/>
    <p:sldId id="289" r:id="rId36"/>
    <p:sldId id="290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21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C4F56-D195-49BB-A0C5-A03C38FFCA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6FA706-B88F-4FB4-B9A4-019B481E05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01 – Hard Real time operating system</a:t>
          </a:r>
        </a:p>
      </dgm:t>
    </dgm:pt>
    <dgm:pt modelId="{3D18B452-A15C-4212-8280-0645A17945BC}" type="parTrans" cxnId="{A2B7F05A-FD85-44B0-A4FE-CCB54F74570C}">
      <dgm:prSet/>
      <dgm:spPr/>
      <dgm:t>
        <a:bodyPr/>
        <a:lstStyle/>
        <a:p>
          <a:endParaRPr lang="en-US"/>
        </a:p>
      </dgm:t>
    </dgm:pt>
    <dgm:pt modelId="{7B5DFB32-735A-499C-812E-153AE7FF5258}" type="sibTrans" cxnId="{A2B7F05A-FD85-44B0-A4FE-CCB54F7457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D7F286-3A8B-41AA-AF78-386F72D163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02 – Soft real time operating system</a:t>
          </a:r>
        </a:p>
      </dgm:t>
    </dgm:pt>
    <dgm:pt modelId="{3FA32B4A-6B2E-4679-BDD6-16B8EED1464B}" type="parTrans" cxnId="{16DCE445-43E6-4772-9747-3AFE85E42A87}">
      <dgm:prSet/>
      <dgm:spPr/>
      <dgm:t>
        <a:bodyPr/>
        <a:lstStyle/>
        <a:p>
          <a:endParaRPr lang="en-US"/>
        </a:p>
      </dgm:t>
    </dgm:pt>
    <dgm:pt modelId="{80E094EA-C7BA-47DF-BCCC-65FC9A0FC082}" type="sibTrans" cxnId="{16DCE445-43E6-4772-9747-3AFE85E42A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07A2C5-A169-4FAC-822E-A81A120161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03 – Firm Real-time operating system</a:t>
          </a:r>
        </a:p>
      </dgm:t>
    </dgm:pt>
    <dgm:pt modelId="{01FFB826-5B8D-495D-B7DE-FD66A9623924}" type="parTrans" cxnId="{7B0229B0-A040-4561-86B8-E57B28FC214E}">
      <dgm:prSet/>
      <dgm:spPr/>
      <dgm:t>
        <a:bodyPr/>
        <a:lstStyle/>
        <a:p>
          <a:endParaRPr lang="en-US"/>
        </a:p>
      </dgm:t>
    </dgm:pt>
    <dgm:pt modelId="{56E26D79-85BB-467F-A954-D1F47074FD22}" type="sibTrans" cxnId="{7B0229B0-A040-4561-86B8-E57B28FC21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05B6E1-C564-4CEC-BD04-1673E6E3C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04 – Deterministic Real-time operating system</a:t>
          </a:r>
        </a:p>
      </dgm:t>
    </dgm:pt>
    <dgm:pt modelId="{58019D3C-9AF9-4787-8F68-581485CDD774}" type="parTrans" cxnId="{E20FFB48-9075-451D-BC76-93C460645CAA}">
      <dgm:prSet/>
      <dgm:spPr/>
      <dgm:t>
        <a:bodyPr/>
        <a:lstStyle/>
        <a:p>
          <a:endParaRPr lang="en-US"/>
        </a:p>
      </dgm:t>
    </dgm:pt>
    <dgm:pt modelId="{07865B1D-D900-485C-8A29-267E11B6E8BA}" type="sibTrans" cxnId="{E20FFB48-9075-451D-BC76-93C460645CAA}">
      <dgm:prSet/>
      <dgm:spPr/>
      <dgm:t>
        <a:bodyPr/>
        <a:lstStyle/>
        <a:p>
          <a:endParaRPr lang="en-US"/>
        </a:p>
      </dgm:t>
    </dgm:pt>
    <dgm:pt modelId="{ECC2643B-B5EC-48A7-9F80-622CD1F246B1}" type="pres">
      <dgm:prSet presAssocID="{CC4C4F56-D195-49BB-A0C5-A03C38FFCAB2}" presName="root" presStyleCnt="0">
        <dgm:presLayoutVars>
          <dgm:dir/>
          <dgm:resizeHandles val="exact"/>
        </dgm:presLayoutVars>
      </dgm:prSet>
      <dgm:spPr/>
    </dgm:pt>
    <dgm:pt modelId="{74C777E2-A716-4880-AD50-83D55B0FF0BA}" type="pres">
      <dgm:prSet presAssocID="{5F6FA706-B88F-4FB4-B9A4-019B481E0579}" presName="compNode" presStyleCnt="0"/>
      <dgm:spPr/>
    </dgm:pt>
    <dgm:pt modelId="{84FC0CB3-E111-43AF-86C1-8C2AC69709FD}" type="pres">
      <dgm:prSet presAssocID="{5F6FA706-B88F-4FB4-B9A4-019B481E0579}" presName="bgRect" presStyleLbl="bgShp" presStyleIdx="0" presStyleCnt="4"/>
      <dgm:spPr/>
    </dgm:pt>
    <dgm:pt modelId="{233FD4CB-6E09-436F-81BC-92DC5E4757AF}" type="pres">
      <dgm:prSet presAssocID="{5F6FA706-B88F-4FB4-B9A4-019B481E05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1B13BFE-2D05-4CEA-BF59-90587C774F28}" type="pres">
      <dgm:prSet presAssocID="{5F6FA706-B88F-4FB4-B9A4-019B481E0579}" presName="spaceRect" presStyleCnt="0"/>
      <dgm:spPr/>
    </dgm:pt>
    <dgm:pt modelId="{A9D94C83-224C-45F0-B5EE-E5BA3273C5D9}" type="pres">
      <dgm:prSet presAssocID="{5F6FA706-B88F-4FB4-B9A4-019B481E0579}" presName="parTx" presStyleLbl="revTx" presStyleIdx="0" presStyleCnt="4">
        <dgm:presLayoutVars>
          <dgm:chMax val="0"/>
          <dgm:chPref val="0"/>
        </dgm:presLayoutVars>
      </dgm:prSet>
      <dgm:spPr/>
    </dgm:pt>
    <dgm:pt modelId="{7DB06A25-85F1-4231-AE3B-D0377EF5B78F}" type="pres">
      <dgm:prSet presAssocID="{7B5DFB32-735A-499C-812E-153AE7FF5258}" presName="sibTrans" presStyleCnt="0"/>
      <dgm:spPr/>
    </dgm:pt>
    <dgm:pt modelId="{FDF4BABC-9B74-435A-A081-DD50783C59B4}" type="pres">
      <dgm:prSet presAssocID="{79D7F286-3A8B-41AA-AF78-386F72D16391}" presName="compNode" presStyleCnt="0"/>
      <dgm:spPr/>
    </dgm:pt>
    <dgm:pt modelId="{F9CFAC12-E3D9-4BD2-8D78-DF0C93FDDA33}" type="pres">
      <dgm:prSet presAssocID="{79D7F286-3A8B-41AA-AF78-386F72D16391}" presName="bgRect" presStyleLbl="bgShp" presStyleIdx="1" presStyleCnt="4"/>
      <dgm:spPr/>
    </dgm:pt>
    <dgm:pt modelId="{98DBF751-5EC9-450A-AB91-056E7C89F9B9}" type="pres">
      <dgm:prSet presAssocID="{79D7F286-3A8B-41AA-AF78-386F72D163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A40F757-92EF-4C2C-B158-BEF76A424455}" type="pres">
      <dgm:prSet presAssocID="{79D7F286-3A8B-41AA-AF78-386F72D16391}" presName="spaceRect" presStyleCnt="0"/>
      <dgm:spPr/>
    </dgm:pt>
    <dgm:pt modelId="{EFD707B3-395C-44FA-9675-5AFEC3269A1B}" type="pres">
      <dgm:prSet presAssocID="{79D7F286-3A8B-41AA-AF78-386F72D16391}" presName="parTx" presStyleLbl="revTx" presStyleIdx="1" presStyleCnt="4">
        <dgm:presLayoutVars>
          <dgm:chMax val="0"/>
          <dgm:chPref val="0"/>
        </dgm:presLayoutVars>
      </dgm:prSet>
      <dgm:spPr/>
    </dgm:pt>
    <dgm:pt modelId="{02C86031-86AA-4D91-9AAE-AE2B65A7AE32}" type="pres">
      <dgm:prSet presAssocID="{80E094EA-C7BA-47DF-BCCC-65FC9A0FC082}" presName="sibTrans" presStyleCnt="0"/>
      <dgm:spPr/>
    </dgm:pt>
    <dgm:pt modelId="{E7A80550-D5B8-4075-AA83-5E494C1BA26D}" type="pres">
      <dgm:prSet presAssocID="{F107A2C5-A169-4FAC-822E-A81A1201616C}" presName="compNode" presStyleCnt="0"/>
      <dgm:spPr/>
    </dgm:pt>
    <dgm:pt modelId="{5945D000-6ACC-4D89-803C-FCCC8DF2711F}" type="pres">
      <dgm:prSet presAssocID="{F107A2C5-A169-4FAC-822E-A81A1201616C}" presName="bgRect" presStyleLbl="bgShp" presStyleIdx="2" presStyleCnt="4"/>
      <dgm:spPr/>
    </dgm:pt>
    <dgm:pt modelId="{48FA5CD6-8591-47DA-BF9D-02D975133C93}" type="pres">
      <dgm:prSet presAssocID="{F107A2C5-A169-4FAC-822E-A81A120161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8A924078-9BAA-4C57-B2D4-B08AF0A51362}" type="pres">
      <dgm:prSet presAssocID="{F107A2C5-A169-4FAC-822E-A81A1201616C}" presName="spaceRect" presStyleCnt="0"/>
      <dgm:spPr/>
    </dgm:pt>
    <dgm:pt modelId="{9F0A1A2E-D511-42EA-818F-60FDC95CCC96}" type="pres">
      <dgm:prSet presAssocID="{F107A2C5-A169-4FAC-822E-A81A1201616C}" presName="parTx" presStyleLbl="revTx" presStyleIdx="2" presStyleCnt="4">
        <dgm:presLayoutVars>
          <dgm:chMax val="0"/>
          <dgm:chPref val="0"/>
        </dgm:presLayoutVars>
      </dgm:prSet>
      <dgm:spPr/>
    </dgm:pt>
    <dgm:pt modelId="{6CB618E2-97C4-4D66-8B31-4457C681AD58}" type="pres">
      <dgm:prSet presAssocID="{56E26D79-85BB-467F-A954-D1F47074FD22}" presName="sibTrans" presStyleCnt="0"/>
      <dgm:spPr/>
    </dgm:pt>
    <dgm:pt modelId="{D97F8D69-A064-4531-9DF3-995E229FF11B}" type="pres">
      <dgm:prSet presAssocID="{AA05B6E1-C564-4CEC-BD04-1673E6E3C9D1}" presName="compNode" presStyleCnt="0"/>
      <dgm:spPr/>
    </dgm:pt>
    <dgm:pt modelId="{CD8737A6-69C7-4F7A-AC41-4416EEF52059}" type="pres">
      <dgm:prSet presAssocID="{AA05B6E1-C564-4CEC-BD04-1673E6E3C9D1}" presName="bgRect" presStyleLbl="bgShp" presStyleIdx="3" presStyleCnt="4"/>
      <dgm:spPr/>
    </dgm:pt>
    <dgm:pt modelId="{53FBF1FC-A751-4878-991D-E16B1083D8CF}" type="pres">
      <dgm:prSet presAssocID="{AA05B6E1-C564-4CEC-BD04-1673E6E3C9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CAE47DC6-85D3-49E1-AA67-B1C1CD99DECE}" type="pres">
      <dgm:prSet presAssocID="{AA05B6E1-C564-4CEC-BD04-1673E6E3C9D1}" presName="spaceRect" presStyleCnt="0"/>
      <dgm:spPr/>
    </dgm:pt>
    <dgm:pt modelId="{6FD6A12D-8353-478A-929F-F583597DCE81}" type="pres">
      <dgm:prSet presAssocID="{AA05B6E1-C564-4CEC-BD04-1673E6E3C9D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9FB511C-5C3F-4F02-9DAE-978F44E5438A}" type="presOf" srcId="{F107A2C5-A169-4FAC-822E-A81A1201616C}" destId="{9F0A1A2E-D511-42EA-818F-60FDC95CCC96}" srcOrd="0" destOrd="0" presId="urn:microsoft.com/office/officeart/2018/2/layout/IconVerticalSolidList"/>
    <dgm:cxn modelId="{16DCE445-43E6-4772-9747-3AFE85E42A87}" srcId="{CC4C4F56-D195-49BB-A0C5-A03C38FFCAB2}" destId="{79D7F286-3A8B-41AA-AF78-386F72D16391}" srcOrd="1" destOrd="0" parTransId="{3FA32B4A-6B2E-4679-BDD6-16B8EED1464B}" sibTransId="{80E094EA-C7BA-47DF-BCCC-65FC9A0FC082}"/>
    <dgm:cxn modelId="{0F7D8A48-6450-4047-B1B2-661F812FF8C5}" type="presOf" srcId="{AA05B6E1-C564-4CEC-BD04-1673E6E3C9D1}" destId="{6FD6A12D-8353-478A-929F-F583597DCE81}" srcOrd="0" destOrd="0" presId="urn:microsoft.com/office/officeart/2018/2/layout/IconVerticalSolidList"/>
    <dgm:cxn modelId="{E20FFB48-9075-451D-BC76-93C460645CAA}" srcId="{CC4C4F56-D195-49BB-A0C5-A03C38FFCAB2}" destId="{AA05B6E1-C564-4CEC-BD04-1673E6E3C9D1}" srcOrd="3" destOrd="0" parTransId="{58019D3C-9AF9-4787-8F68-581485CDD774}" sibTransId="{07865B1D-D900-485C-8A29-267E11B6E8BA}"/>
    <dgm:cxn modelId="{A2B7F05A-FD85-44B0-A4FE-CCB54F74570C}" srcId="{CC4C4F56-D195-49BB-A0C5-A03C38FFCAB2}" destId="{5F6FA706-B88F-4FB4-B9A4-019B481E0579}" srcOrd="0" destOrd="0" parTransId="{3D18B452-A15C-4212-8280-0645A17945BC}" sibTransId="{7B5DFB32-735A-499C-812E-153AE7FF5258}"/>
    <dgm:cxn modelId="{7B0229B0-A040-4561-86B8-E57B28FC214E}" srcId="{CC4C4F56-D195-49BB-A0C5-A03C38FFCAB2}" destId="{F107A2C5-A169-4FAC-822E-A81A1201616C}" srcOrd="2" destOrd="0" parTransId="{01FFB826-5B8D-495D-B7DE-FD66A9623924}" sibTransId="{56E26D79-85BB-467F-A954-D1F47074FD22}"/>
    <dgm:cxn modelId="{8CC730B4-B995-4F1C-856B-97F9FD9F1C11}" type="presOf" srcId="{5F6FA706-B88F-4FB4-B9A4-019B481E0579}" destId="{A9D94C83-224C-45F0-B5EE-E5BA3273C5D9}" srcOrd="0" destOrd="0" presId="urn:microsoft.com/office/officeart/2018/2/layout/IconVerticalSolidList"/>
    <dgm:cxn modelId="{FB64FAC8-669C-49F0-94E6-B5D4A3F3C1D8}" type="presOf" srcId="{CC4C4F56-D195-49BB-A0C5-A03C38FFCAB2}" destId="{ECC2643B-B5EC-48A7-9F80-622CD1F246B1}" srcOrd="0" destOrd="0" presId="urn:microsoft.com/office/officeart/2018/2/layout/IconVerticalSolidList"/>
    <dgm:cxn modelId="{D6D4F0C9-A777-45E8-87C4-317A50143AF2}" type="presOf" srcId="{79D7F286-3A8B-41AA-AF78-386F72D16391}" destId="{EFD707B3-395C-44FA-9675-5AFEC3269A1B}" srcOrd="0" destOrd="0" presId="urn:microsoft.com/office/officeart/2018/2/layout/IconVerticalSolidList"/>
    <dgm:cxn modelId="{4682E872-9C64-432D-B5FC-ADD9E6A7879A}" type="presParOf" srcId="{ECC2643B-B5EC-48A7-9F80-622CD1F246B1}" destId="{74C777E2-A716-4880-AD50-83D55B0FF0BA}" srcOrd="0" destOrd="0" presId="urn:microsoft.com/office/officeart/2018/2/layout/IconVerticalSolidList"/>
    <dgm:cxn modelId="{7F0FB7C6-0BEE-4C44-8A08-ADD1339F5ED8}" type="presParOf" srcId="{74C777E2-A716-4880-AD50-83D55B0FF0BA}" destId="{84FC0CB3-E111-43AF-86C1-8C2AC69709FD}" srcOrd="0" destOrd="0" presId="urn:microsoft.com/office/officeart/2018/2/layout/IconVerticalSolidList"/>
    <dgm:cxn modelId="{09EAC5D6-A725-4806-BF64-55431C8712A9}" type="presParOf" srcId="{74C777E2-A716-4880-AD50-83D55B0FF0BA}" destId="{233FD4CB-6E09-436F-81BC-92DC5E4757AF}" srcOrd="1" destOrd="0" presId="urn:microsoft.com/office/officeart/2018/2/layout/IconVerticalSolidList"/>
    <dgm:cxn modelId="{8C73B78C-FBA4-4CFE-962A-223ADF3819AF}" type="presParOf" srcId="{74C777E2-A716-4880-AD50-83D55B0FF0BA}" destId="{81B13BFE-2D05-4CEA-BF59-90587C774F28}" srcOrd="2" destOrd="0" presId="urn:microsoft.com/office/officeart/2018/2/layout/IconVerticalSolidList"/>
    <dgm:cxn modelId="{65DA1D7B-3EE6-47A6-997F-030040F0B119}" type="presParOf" srcId="{74C777E2-A716-4880-AD50-83D55B0FF0BA}" destId="{A9D94C83-224C-45F0-B5EE-E5BA3273C5D9}" srcOrd="3" destOrd="0" presId="urn:microsoft.com/office/officeart/2018/2/layout/IconVerticalSolidList"/>
    <dgm:cxn modelId="{1C18A024-9689-4DF3-BE47-E6BB2F5F9154}" type="presParOf" srcId="{ECC2643B-B5EC-48A7-9F80-622CD1F246B1}" destId="{7DB06A25-85F1-4231-AE3B-D0377EF5B78F}" srcOrd="1" destOrd="0" presId="urn:microsoft.com/office/officeart/2018/2/layout/IconVerticalSolidList"/>
    <dgm:cxn modelId="{D898963A-BE7B-4C10-80DD-4C46B150E725}" type="presParOf" srcId="{ECC2643B-B5EC-48A7-9F80-622CD1F246B1}" destId="{FDF4BABC-9B74-435A-A081-DD50783C59B4}" srcOrd="2" destOrd="0" presId="urn:microsoft.com/office/officeart/2018/2/layout/IconVerticalSolidList"/>
    <dgm:cxn modelId="{A4ED4D6B-3E76-4692-AFDA-7D80C4F28930}" type="presParOf" srcId="{FDF4BABC-9B74-435A-A081-DD50783C59B4}" destId="{F9CFAC12-E3D9-4BD2-8D78-DF0C93FDDA33}" srcOrd="0" destOrd="0" presId="urn:microsoft.com/office/officeart/2018/2/layout/IconVerticalSolidList"/>
    <dgm:cxn modelId="{22F05435-58A7-47A3-9ADB-94A3BC62024F}" type="presParOf" srcId="{FDF4BABC-9B74-435A-A081-DD50783C59B4}" destId="{98DBF751-5EC9-450A-AB91-056E7C89F9B9}" srcOrd="1" destOrd="0" presId="urn:microsoft.com/office/officeart/2018/2/layout/IconVerticalSolidList"/>
    <dgm:cxn modelId="{AF10431E-8A0B-430E-8806-3A24FE570956}" type="presParOf" srcId="{FDF4BABC-9B74-435A-A081-DD50783C59B4}" destId="{9A40F757-92EF-4C2C-B158-BEF76A424455}" srcOrd="2" destOrd="0" presId="urn:microsoft.com/office/officeart/2018/2/layout/IconVerticalSolidList"/>
    <dgm:cxn modelId="{5F189FD1-6A1E-4C10-B9FE-7E9B77FF621D}" type="presParOf" srcId="{FDF4BABC-9B74-435A-A081-DD50783C59B4}" destId="{EFD707B3-395C-44FA-9675-5AFEC3269A1B}" srcOrd="3" destOrd="0" presId="urn:microsoft.com/office/officeart/2018/2/layout/IconVerticalSolidList"/>
    <dgm:cxn modelId="{119A094D-635B-4552-A24E-97FBD5E3A3F0}" type="presParOf" srcId="{ECC2643B-B5EC-48A7-9F80-622CD1F246B1}" destId="{02C86031-86AA-4D91-9AAE-AE2B65A7AE32}" srcOrd="3" destOrd="0" presId="urn:microsoft.com/office/officeart/2018/2/layout/IconVerticalSolidList"/>
    <dgm:cxn modelId="{4BAF7390-7B43-4868-AB99-607D3EFB692C}" type="presParOf" srcId="{ECC2643B-B5EC-48A7-9F80-622CD1F246B1}" destId="{E7A80550-D5B8-4075-AA83-5E494C1BA26D}" srcOrd="4" destOrd="0" presId="urn:microsoft.com/office/officeart/2018/2/layout/IconVerticalSolidList"/>
    <dgm:cxn modelId="{8500A817-6F7C-4C93-859A-CDC46B8C8742}" type="presParOf" srcId="{E7A80550-D5B8-4075-AA83-5E494C1BA26D}" destId="{5945D000-6ACC-4D89-803C-FCCC8DF2711F}" srcOrd="0" destOrd="0" presId="urn:microsoft.com/office/officeart/2018/2/layout/IconVerticalSolidList"/>
    <dgm:cxn modelId="{C8B4A364-D75E-461B-BAB7-5C6315441F59}" type="presParOf" srcId="{E7A80550-D5B8-4075-AA83-5E494C1BA26D}" destId="{48FA5CD6-8591-47DA-BF9D-02D975133C93}" srcOrd="1" destOrd="0" presId="urn:microsoft.com/office/officeart/2018/2/layout/IconVerticalSolidList"/>
    <dgm:cxn modelId="{5EC995B7-A020-4912-AEDC-8FFCA5028CC8}" type="presParOf" srcId="{E7A80550-D5B8-4075-AA83-5E494C1BA26D}" destId="{8A924078-9BAA-4C57-B2D4-B08AF0A51362}" srcOrd="2" destOrd="0" presId="urn:microsoft.com/office/officeart/2018/2/layout/IconVerticalSolidList"/>
    <dgm:cxn modelId="{D352BE7C-1D5D-42A8-8D6A-87BC2415EE93}" type="presParOf" srcId="{E7A80550-D5B8-4075-AA83-5E494C1BA26D}" destId="{9F0A1A2E-D511-42EA-818F-60FDC95CCC96}" srcOrd="3" destOrd="0" presId="urn:microsoft.com/office/officeart/2018/2/layout/IconVerticalSolidList"/>
    <dgm:cxn modelId="{77A4E0F8-4AAE-4E39-8187-333C6B3105F4}" type="presParOf" srcId="{ECC2643B-B5EC-48A7-9F80-622CD1F246B1}" destId="{6CB618E2-97C4-4D66-8B31-4457C681AD58}" srcOrd="5" destOrd="0" presId="urn:microsoft.com/office/officeart/2018/2/layout/IconVerticalSolidList"/>
    <dgm:cxn modelId="{79131642-AA95-428E-8524-239FE4FF7FF4}" type="presParOf" srcId="{ECC2643B-B5EC-48A7-9F80-622CD1F246B1}" destId="{D97F8D69-A064-4531-9DF3-995E229FF11B}" srcOrd="6" destOrd="0" presId="urn:microsoft.com/office/officeart/2018/2/layout/IconVerticalSolidList"/>
    <dgm:cxn modelId="{D52126B6-8EF7-4C6F-8D1D-675EA58D699C}" type="presParOf" srcId="{D97F8D69-A064-4531-9DF3-995E229FF11B}" destId="{CD8737A6-69C7-4F7A-AC41-4416EEF52059}" srcOrd="0" destOrd="0" presId="urn:microsoft.com/office/officeart/2018/2/layout/IconVerticalSolidList"/>
    <dgm:cxn modelId="{3E632039-578D-43BC-AC7A-11C1963F3BA3}" type="presParOf" srcId="{D97F8D69-A064-4531-9DF3-995E229FF11B}" destId="{53FBF1FC-A751-4878-991D-E16B1083D8CF}" srcOrd="1" destOrd="0" presId="urn:microsoft.com/office/officeart/2018/2/layout/IconVerticalSolidList"/>
    <dgm:cxn modelId="{A327DB9C-4A54-472F-9DD9-6CE01DA6B5BF}" type="presParOf" srcId="{D97F8D69-A064-4531-9DF3-995E229FF11B}" destId="{CAE47DC6-85D3-49E1-AA67-B1C1CD99DECE}" srcOrd="2" destOrd="0" presId="urn:microsoft.com/office/officeart/2018/2/layout/IconVerticalSolidList"/>
    <dgm:cxn modelId="{5F24F0CB-1C84-4BB6-93FA-3FDAF0C8FAD1}" type="presParOf" srcId="{D97F8D69-A064-4531-9DF3-995E229FF11B}" destId="{6FD6A12D-8353-478A-929F-F583597DCE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E2B184-EA96-436B-A34B-3623309247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5306298-075B-4E79-8F89-31889CCA2003}">
      <dgm:prSet/>
      <dgm:spPr/>
      <dgm:t>
        <a:bodyPr/>
        <a:lstStyle/>
        <a:p>
          <a:r>
            <a:rPr lang="en-US"/>
            <a:t>Thread States</a:t>
          </a:r>
        </a:p>
      </dgm:t>
    </dgm:pt>
    <dgm:pt modelId="{E5A2A1D3-0B83-499B-BA62-1E5449786390}" type="parTrans" cxnId="{8F6B8CFF-91FE-4A0E-9A65-965417DA75B2}">
      <dgm:prSet/>
      <dgm:spPr/>
      <dgm:t>
        <a:bodyPr/>
        <a:lstStyle/>
        <a:p>
          <a:endParaRPr lang="en-US"/>
        </a:p>
      </dgm:t>
    </dgm:pt>
    <dgm:pt modelId="{5C216D0F-646A-4075-80F1-6942298C2254}" type="sibTrans" cxnId="{8F6B8CFF-91FE-4A0E-9A65-965417DA75B2}">
      <dgm:prSet/>
      <dgm:spPr/>
      <dgm:t>
        <a:bodyPr/>
        <a:lstStyle/>
        <a:p>
          <a:endParaRPr lang="en-US"/>
        </a:p>
      </dgm:t>
    </dgm:pt>
    <dgm:pt modelId="{7C878329-4130-45BB-925C-43FC130CDEB6}">
      <dgm:prSet/>
      <dgm:spPr/>
      <dgm:t>
        <a:bodyPr/>
        <a:lstStyle/>
        <a:p>
          <a:r>
            <a:rPr lang="en-US"/>
            <a:t>Thread Priorities and Scheduling Policies</a:t>
          </a:r>
        </a:p>
      </dgm:t>
    </dgm:pt>
    <dgm:pt modelId="{F1CBDD04-F4AB-4944-87CD-4ABDBA38D617}" type="parTrans" cxnId="{09C354CF-41E2-4C16-A860-E11089276257}">
      <dgm:prSet/>
      <dgm:spPr/>
      <dgm:t>
        <a:bodyPr/>
        <a:lstStyle/>
        <a:p>
          <a:endParaRPr lang="en-US"/>
        </a:p>
      </dgm:t>
    </dgm:pt>
    <dgm:pt modelId="{9826C53F-486C-488D-A836-7F216DC402CF}" type="sibTrans" cxnId="{09C354CF-41E2-4C16-A860-E11089276257}">
      <dgm:prSet/>
      <dgm:spPr/>
      <dgm:t>
        <a:bodyPr/>
        <a:lstStyle/>
        <a:p>
          <a:endParaRPr lang="en-US"/>
        </a:p>
      </dgm:t>
    </dgm:pt>
    <dgm:pt modelId="{9880D420-D0EF-4D32-8E2B-B08ED2477BCB}">
      <dgm:prSet/>
      <dgm:spPr/>
      <dgm:t>
        <a:bodyPr/>
        <a:lstStyle/>
        <a:p>
          <a:r>
            <a:rPr lang="en-US"/>
            <a:t>Voluntary Release of the Control</a:t>
          </a:r>
        </a:p>
      </dgm:t>
    </dgm:pt>
    <dgm:pt modelId="{4372D605-4047-425F-B3F3-6B72F3AA83BC}" type="parTrans" cxnId="{65771312-981A-4DF0-804C-2A9CC249D3C2}">
      <dgm:prSet/>
      <dgm:spPr/>
      <dgm:t>
        <a:bodyPr/>
        <a:lstStyle/>
        <a:p>
          <a:endParaRPr lang="en-US"/>
        </a:p>
      </dgm:t>
    </dgm:pt>
    <dgm:pt modelId="{4A6FFD9D-8412-4698-8916-9E5BBF9BBF24}" type="sibTrans" cxnId="{65771312-981A-4DF0-804C-2A9CC249D3C2}">
      <dgm:prSet/>
      <dgm:spPr/>
      <dgm:t>
        <a:bodyPr/>
        <a:lstStyle/>
        <a:p>
          <a:endParaRPr lang="en-US"/>
        </a:p>
      </dgm:t>
    </dgm:pt>
    <dgm:pt modelId="{C13FF2AA-D5A6-4E46-9357-91BDD6B9D981}">
      <dgm:prSet/>
      <dgm:spPr/>
      <dgm:t>
        <a:bodyPr/>
        <a:lstStyle/>
        <a:p>
          <a:r>
            <a:rPr lang="en-US"/>
            <a:t>The </a:t>
          </a:r>
          <a:r>
            <a:rPr lang="en-US" i="1"/>
            <a:t>idle </a:t>
          </a:r>
          <a:r>
            <a:rPr lang="en-US"/>
            <a:t>thread</a:t>
          </a:r>
        </a:p>
      </dgm:t>
    </dgm:pt>
    <dgm:pt modelId="{B5448436-09DC-4DB7-82C4-B2A1AD2D726D}" type="parTrans" cxnId="{BEC999E1-4369-4CBD-8D3C-8FB4A2871B3B}">
      <dgm:prSet/>
      <dgm:spPr/>
      <dgm:t>
        <a:bodyPr/>
        <a:lstStyle/>
        <a:p>
          <a:endParaRPr lang="en-US"/>
        </a:p>
      </dgm:t>
    </dgm:pt>
    <dgm:pt modelId="{A52116AE-B71D-43D3-8A6E-DDB81506065A}" type="sibTrans" cxnId="{BEC999E1-4369-4CBD-8D3C-8FB4A2871B3B}">
      <dgm:prSet/>
      <dgm:spPr/>
      <dgm:t>
        <a:bodyPr/>
        <a:lstStyle/>
        <a:p>
          <a:endParaRPr lang="en-US"/>
        </a:p>
      </dgm:t>
    </dgm:pt>
    <dgm:pt modelId="{803308E6-65B5-43FF-A455-964AF0B31065}" type="pres">
      <dgm:prSet presAssocID="{1EE2B184-EA96-436B-A34B-3623309247E5}" presName="root" presStyleCnt="0">
        <dgm:presLayoutVars>
          <dgm:dir/>
          <dgm:resizeHandles val="exact"/>
        </dgm:presLayoutVars>
      </dgm:prSet>
      <dgm:spPr/>
    </dgm:pt>
    <dgm:pt modelId="{3047A044-35E1-4707-AD9D-D294EE4C7C5F}" type="pres">
      <dgm:prSet presAssocID="{C5306298-075B-4E79-8F89-31889CCA2003}" presName="compNode" presStyleCnt="0"/>
      <dgm:spPr/>
    </dgm:pt>
    <dgm:pt modelId="{113327CD-3554-4187-A702-E10766238B18}" type="pres">
      <dgm:prSet presAssocID="{C5306298-075B-4E79-8F89-31889CCA20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973A5DDF-A82C-41BC-9108-61C17E367F43}" type="pres">
      <dgm:prSet presAssocID="{C5306298-075B-4E79-8F89-31889CCA2003}" presName="spaceRect" presStyleCnt="0"/>
      <dgm:spPr/>
    </dgm:pt>
    <dgm:pt modelId="{E87F9CB2-8E57-4C53-B215-F586FB1C6E06}" type="pres">
      <dgm:prSet presAssocID="{C5306298-075B-4E79-8F89-31889CCA2003}" presName="textRect" presStyleLbl="revTx" presStyleIdx="0" presStyleCnt="4">
        <dgm:presLayoutVars>
          <dgm:chMax val="1"/>
          <dgm:chPref val="1"/>
        </dgm:presLayoutVars>
      </dgm:prSet>
      <dgm:spPr/>
    </dgm:pt>
    <dgm:pt modelId="{57F52717-8B0B-4EB0-867D-82F4C6DE3F7D}" type="pres">
      <dgm:prSet presAssocID="{5C216D0F-646A-4075-80F1-6942298C2254}" presName="sibTrans" presStyleCnt="0"/>
      <dgm:spPr/>
    </dgm:pt>
    <dgm:pt modelId="{1F91B370-5F3F-4801-B938-99ACCC5DE159}" type="pres">
      <dgm:prSet presAssocID="{7C878329-4130-45BB-925C-43FC130CDEB6}" presName="compNode" presStyleCnt="0"/>
      <dgm:spPr/>
    </dgm:pt>
    <dgm:pt modelId="{D073D117-FB89-4FC8-8C5F-E43550435755}" type="pres">
      <dgm:prSet presAssocID="{7C878329-4130-45BB-925C-43FC130CDE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B59ABE-714B-4F81-AB4C-FF31B53B53DA}" type="pres">
      <dgm:prSet presAssocID="{7C878329-4130-45BB-925C-43FC130CDEB6}" presName="spaceRect" presStyleCnt="0"/>
      <dgm:spPr/>
    </dgm:pt>
    <dgm:pt modelId="{9370301D-0C26-492B-A96F-FDA13D795E8E}" type="pres">
      <dgm:prSet presAssocID="{7C878329-4130-45BB-925C-43FC130CDEB6}" presName="textRect" presStyleLbl="revTx" presStyleIdx="1" presStyleCnt="4">
        <dgm:presLayoutVars>
          <dgm:chMax val="1"/>
          <dgm:chPref val="1"/>
        </dgm:presLayoutVars>
      </dgm:prSet>
      <dgm:spPr/>
    </dgm:pt>
    <dgm:pt modelId="{86E02041-D311-45F7-92BB-46015E45D418}" type="pres">
      <dgm:prSet presAssocID="{9826C53F-486C-488D-A836-7F216DC402CF}" presName="sibTrans" presStyleCnt="0"/>
      <dgm:spPr/>
    </dgm:pt>
    <dgm:pt modelId="{4169E6C7-306A-4A9C-BAEC-8A03DF87D239}" type="pres">
      <dgm:prSet presAssocID="{9880D420-D0EF-4D32-8E2B-B08ED2477BCB}" presName="compNode" presStyleCnt="0"/>
      <dgm:spPr/>
    </dgm:pt>
    <dgm:pt modelId="{553ED992-23F6-4ACC-95F8-0215B26F6B4E}" type="pres">
      <dgm:prSet presAssocID="{9880D420-D0EF-4D32-8E2B-B08ED2477BC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pr"/>
        </a:ext>
      </dgm:extLst>
    </dgm:pt>
    <dgm:pt modelId="{2C39DCF7-490F-41A4-93CF-ECEB22D0F79A}" type="pres">
      <dgm:prSet presAssocID="{9880D420-D0EF-4D32-8E2B-B08ED2477BCB}" presName="spaceRect" presStyleCnt="0"/>
      <dgm:spPr/>
    </dgm:pt>
    <dgm:pt modelId="{239D0F0E-1B15-408B-90B3-A4DAAD37174D}" type="pres">
      <dgm:prSet presAssocID="{9880D420-D0EF-4D32-8E2B-B08ED2477BCB}" presName="textRect" presStyleLbl="revTx" presStyleIdx="2" presStyleCnt="4">
        <dgm:presLayoutVars>
          <dgm:chMax val="1"/>
          <dgm:chPref val="1"/>
        </dgm:presLayoutVars>
      </dgm:prSet>
      <dgm:spPr/>
    </dgm:pt>
    <dgm:pt modelId="{FE379919-2836-48D6-AC79-EDF67EEAC2AF}" type="pres">
      <dgm:prSet presAssocID="{4A6FFD9D-8412-4698-8916-9E5BBF9BBF24}" presName="sibTrans" presStyleCnt="0"/>
      <dgm:spPr/>
    </dgm:pt>
    <dgm:pt modelId="{E6A2DCBF-40F2-412A-AA48-75ABBD78CFCE}" type="pres">
      <dgm:prSet presAssocID="{C13FF2AA-D5A6-4E46-9357-91BDD6B9D981}" presName="compNode" presStyleCnt="0"/>
      <dgm:spPr/>
    </dgm:pt>
    <dgm:pt modelId="{5A35B4E1-458A-4B77-91E5-7BCB2A53F0FE}" type="pres">
      <dgm:prSet presAssocID="{C13FF2AA-D5A6-4E46-9357-91BDD6B9D98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1F46197-4135-4E16-9391-8040A6736868}" type="pres">
      <dgm:prSet presAssocID="{C13FF2AA-D5A6-4E46-9357-91BDD6B9D981}" presName="spaceRect" presStyleCnt="0"/>
      <dgm:spPr/>
    </dgm:pt>
    <dgm:pt modelId="{C9A39047-53E5-4FE0-B22A-AA7B68BC6159}" type="pres">
      <dgm:prSet presAssocID="{C13FF2AA-D5A6-4E46-9357-91BDD6B9D98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5771312-981A-4DF0-804C-2A9CC249D3C2}" srcId="{1EE2B184-EA96-436B-A34B-3623309247E5}" destId="{9880D420-D0EF-4D32-8E2B-B08ED2477BCB}" srcOrd="2" destOrd="0" parTransId="{4372D605-4047-425F-B3F3-6B72F3AA83BC}" sibTransId="{4A6FFD9D-8412-4698-8916-9E5BBF9BBF24}"/>
    <dgm:cxn modelId="{66B2BA95-A61C-4ACD-88F2-D9E6DCA69881}" type="presOf" srcId="{9880D420-D0EF-4D32-8E2B-B08ED2477BCB}" destId="{239D0F0E-1B15-408B-90B3-A4DAAD37174D}" srcOrd="0" destOrd="0" presId="urn:microsoft.com/office/officeart/2018/2/layout/IconLabelList"/>
    <dgm:cxn modelId="{259397CE-FA81-41CC-B85D-40A20403E8B9}" type="presOf" srcId="{7C878329-4130-45BB-925C-43FC130CDEB6}" destId="{9370301D-0C26-492B-A96F-FDA13D795E8E}" srcOrd="0" destOrd="0" presId="urn:microsoft.com/office/officeart/2018/2/layout/IconLabelList"/>
    <dgm:cxn modelId="{09C354CF-41E2-4C16-A860-E11089276257}" srcId="{1EE2B184-EA96-436B-A34B-3623309247E5}" destId="{7C878329-4130-45BB-925C-43FC130CDEB6}" srcOrd="1" destOrd="0" parTransId="{F1CBDD04-F4AB-4944-87CD-4ABDBA38D617}" sibTransId="{9826C53F-486C-488D-A836-7F216DC402CF}"/>
    <dgm:cxn modelId="{21748ECF-E814-4E4A-B1E5-FFE9E19A9318}" type="presOf" srcId="{C13FF2AA-D5A6-4E46-9357-91BDD6B9D981}" destId="{C9A39047-53E5-4FE0-B22A-AA7B68BC6159}" srcOrd="0" destOrd="0" presId="urn:microsoft.com/office/officeart/2018/2/layout/IconLabelList"/>
    <dgm:cxn modelId="{BEC999E1-4369-4CBD-8D3C-8FB4A2871B3B}" srcId="{1EE2B184-EA96-436B-A34B-3623309247E5}" destId="{C13FF2AA-D5A6-4E46-9357-91BDD6B9D981}" srcOrd="3" destOrd="0" parTransId="{B5448436-09DC-4DB7-82C4-B2A1AD2D726D}" sibTransId="{A52116AE-B71D-43D3-8A6E-DDB81506065A}"/>
    <dgm:cxn modelId="{B79F23E9-5F8E-480E-B22B-702F69566C02}" type="presOf" srcId="{C5306298-075B-4E79-8F89-31889CCA2003}" destId="{E87F9CB2-8E57-4C53-B215-F586FB1C6E06}" srcOrd="0" destOrd="0" presId="urn:microsoft.com/office/officeart/2018/2/layout/IconLabelList"/>
    <dgm:cxn modelId="{8F6B8CFF-91FE-4A0E-9A65-965417DA75B2}" srcId="{1EE2B184-EA96-436B-A34B-3623309247E5}" destId="{C5306298-075B-4E79-8F89-31889CCA2003}" srcOrd="0" destOrd="0" parTransId="{E5A2A1D3-0B83-499B-BA62-1E5449786390}" sibTransId="{5C216D0F-646A-4075-80F1-6942298C2254}"/>
    <dgm:cxn modelId="{8C6DFAFF-19A1-4DB0-BD2C-E57C3A618F09}" type="presOf" srcId="{1EE2B184-EA96-436B-A34B-3623309247E5}" destId="{803308E6-65B5-43FF-A455-964AF0B31065}" srcOrd="0" destOrd="0" presId="urn:microsoft.com/office/officeart/2018/2/layout/IconLabelList"/>
    <dgm:cxn modelId="{0988A07B-EA83-44C0-932F-B8401D8F5CF5}" type="presParOf" srcId="{803308E6-65B5-43FF-A455-964AF0B31065}" destId="{3047A044-35E1-4707-AD9D-D294EE4C7C5F}" srcOrd="0" destOrd="0" presId="urn:microsoft.com/office/officeart/2018/2/layout/IconLabelList"/>
    <dgm:cxn modelId="{CA974FB2-F64A-4B0C-ABEB-097BEE04AD24}" type="presParOf" srcId="{3047A044-35E1-4707-AD9D-D294EE4C7C5F}" destId="{113327CD-3554-4187-A702-E10766238B18}" srcOrd="0" destOrd="0" presId="urn:microsoft.com/office/officeart/2018/2/layout/IconLabelList"/>
    <dgm:cxn modelId="{78600875-EA0D-4157-984F-FC3F88106EBB}" type="presParOf" srcId="{3047A044-35E1-4707-AD9D-D294EE4C7C5F}" destId="{973A5DDF-A82C-41BC-9108-61C17E367F43}" srcOrd="1" destOrd="0" presId="urn:microsoft.com/office/officeart/2018/2/layout/IconLabelList"/>
    <dgm:cxn modelId="{52874E3B-D8B0-496A-9EF9-6A73A5FC4BAB}" type="presParOf" srcId="{3047A044-35E1-4707-AD9D-D294EE4C7C5F}" destId="{E87F9CB2-8E57-4C53-B215-F586FB1C6E06}" srcOrd="2" destOrd="0" presId="urn:microsoft.com/office/officeart/2018/2/layout/IconLabelList"/>
    <dgm:cxn modelId="{B9D3A319-8D5B-4E88-85D6-650A32F27315}" type="presParOf" srcId="{803308E6-65B5-43FF-A455-964AF0B31065}" destId="{57F52717-8B0B-4EB0-867D-82F4C6DE3F7D}" srcOrd="1" destOrd="0" presId="urn:microsoft.com/office/officeart/2018/2/layout/IconLabelList"/>
    <dgm:cxn modelId="{877F2AD7-3F2F-43C0-BCB6-B007F8D36B59}" type="presParOf" srcId="{803308E6-65B5-43FF-A455-964AF0B31065}" destId="{1F91B370-5F3F-4801-B938-99ACCC5DE159}" srcOrd="2" destOrd="0" presId="urn:microsoft.com/office/officeart/2018/2/layout/IconLabelList"/>
    <dgm:cxn modelId="{F086678E-5576-4C11-B67D-82F30810EEB7}" type="presParOf" srcId="{1F91B370-5F3F-4801-B938-99ACCC5DE159}" destId="{D073D117-FB89-4FC8-8C5F-E43550435755}" srcOrd="0" destOrd="0" presId="urn:microsoft.com/office/officeart/2018/2/layout/IconLabelList"/>
    <dgm:cxn modelId="{1E483A0F-2A76-441C-B44D-41FCA44B9E3E}" type="presParOf" srcId="{1F91B370-5F3F-4801-B938-99ACCC5DE159}" destId="{4BB59ABE-714B-4F81-AB4C-FF31B53B53DA}" srcOrd="1" destOrd="0" presId="urn:microsoft.com/office/officeart/2018/2/layout/IconLabelList"/>
    <dgm:cxn modelId="{EC33A246-853E-4461-98B0-E360E99B2112}" type="presParOf" srcId="{1F91B370-5F3F-4801-B938-99ACCC5DE159}" destId="{9370301D-0C26-492B-A96F-FDA13D795E8E}" srcOrd="2" destOrd="0" presId="urn:microsoft.com/office/officeart/2018/2/layout/IconLabelList"/>
    <dgm:cxn modelId="{C36031A8-1B02-4EF0-ADF2-DB04DB5614E6}" type="presParOf" srcId="{803308E6-65B5-43FF-A455-964AF0B31065}" destId="{86E02041-D311-45F7-92BB-46015E45D418}" srcOrd="3" destOrd="0" presId="urn:microsoft.com/office/officeart/2018/2/layout/IconLabelList"/>
    <dgm:cxn modelId="{0446D077-B111-48A8-9BC4-6D2C979741ED}" type="presParOf" srcId="{803308E6-65B5-43FF-A455-964AF0B31065}" destId="{4169E6C7-306A-4A9C-BAEC-8A03DF87D239}" srcOrd="4" destOrd="0" presId="urn:microsoft.com/office/officeart/2018/2/layout/IconLabelList"/>
    <dgm:cxn modelId="{44CE1C02-82C4-4BE0-A866-74474E3FD17A}" type="presParOf" srcId="{4169E6C7-306A-4A9C-BAEC-8A03DF87D239}" destId="{553ED992-23F6-4ACC-95F8-0215B26F6B4E}" srcOrd="0" destOrd="0" presId="urn:microsoft.com/office/officeart/2018/2/layout/IconLabelList"/>
    <dgm:cxn modelId="{D6985AF7-7477-4C0E-88C4-EACE6D850F50}" type="presParOf" srcId="{4169E6C7-306A-4A9C-BAEC-8A03DF87D239}" destId="{2C39DCF7-490F-41A4-93CF-ECEB22D0F79A}" srcOrd="1" destOrd="0" presId="urn:microsoft.com/office/officeart/2018/2/layout/IconLabelList"/>
    <dgm:cxn modelId="{14B448EA-4774-4BDD-B544-F53161517A9B}" type="presParOf" srcId="{4169E6C7-306A-4A9C-BAEC-8A03DF87D239}" destId="{239D0F0E-1B15-408B-90B3-A4DAAD37174D}" srcOrd="2" destOrd="0" presId="urn:microsoft.com/office/officeart/2018/2/layout/IconLabelList"/>
    <dgm:cxn modelId="{46038ADB-74D7-43B1-8849-AB0297E7F2A8}" type="presParOf" srcId="{803308E6-65B5-43FF-A455-964AF0B31065}" destId="{FE379919-2836-48D6-AC79-EDF67EEAC2AF}" srcOrd="5" destOrd="0" presId="urn:microsoft.com/office/officeart/2018/2/layout/IconLabelList"/>
    <dgm:cxn modelId="{48F4082F-A294-44AA-8470-D9E27725D77E}" type="presParOf" srcId="{803308E6-65B5-43FF-A455-964AF0B31065}" destId="{E6A2DCBF-40F2-412A-AA48-75ABBD78CFCE}" srcOrd="6" destOrd="0" presId="urn:microsoft.com/office/officeart/2018/2/layout/IconLabelList"/>
    <dgm:cxn modelId="{3F9CA30E-0115-4EB5-8502-248B69ECA04A}" type="presParOf" srcId="{E6A2DCBF-40F2-412A-AA48-75ABBD78CFCE}" destId="{5A35B4E1-458A-4B77-91E5-7BCB2A53F0FE}" srcOrd="0" destOrd="0" presId="urn:microsoft.com/office/officeart/2018/2/layout/IconLabelList"/>
    <dgm:cxn modelId="{272127AC-7AF7-441F-8510-2F57A1EC4593}" type="presParOf" srcId="{E6A2DCBF-40F2-412A-AA48-75ABBD78CFCE}" destId="{91F46197-4135-4E16-9391-8040A6736868}" srcOrd="1" destOrd="0" presId="urn:microsoft.com/office/officeart/2018/2/layout/IconLabelList"/>
    <dgm:cxn modelId="{E74A91AB-40FC-499B-A88F-59AF62F241B7}" type="presParOf" srcId="{E6A2DCBF-40F2-412A-AA48-75ABBD78CFCE}" destId="{C9A39047-53E5-4FE0-B22A-AA7B68BC615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F16CD7-E8A9-4C1F-893B-DF31F877D21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3E7618-E718-4507-BC57-08A644F188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Simplest Implementation among all other heap management implementations</a:t>
          </a:r>
        </a:p>
      </dgm:t>
    </dgm:pt>
    <dgm:pt modelId="{D2781EEF-7CC8-40BB-AF94-92303C9A1BCD}" type="parTrans" cxnId="{E6A50C8D-D85E-4545-B1A3-AF081EE512FA}">
      <dgm:prSet/>
      <dgm:spPr/>
      <dgm:t>
        <a:bodyPr/>
        <a:lstStyle/>
        <a:p>
          <a:endParaRPr lang="en-US"/>
        </a:p>
      </dgm:t>
    </dgm:pt>
    <dgm:pt modelId="{560B53A4-1C9F-4663-B4D3-FE1A06F45837}" type="sibTrans" cxnId="{E6A50C8D-D85E-4545-B1A3-AF081EE512FA}">
      <dgm:prSet/>
      <dgm:spPr/>
      <dgm:t>
        <a:bodyPr/>
        <a:lstStyle/>
        <a:p>
          <a:endParaRPr lang="en-US"/>
        </a:p>
      </dgm:t>
    </dgm:pt>
    <dgm:pt modelId="{12126D8D-5A6C-4B05-A223-0C4D10ABE2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this implementation you can only allocate Heap memory but you can not free it.</a:t>
          </a:r>
        </a:p>
      </dgm:t>
    </dgm:pt>
    <dgm:pt modelId="{6BC8B8E7-7729-4E4F-8826-7B05FF5F4390}" type="parTrans" cxnId="{D95C0F8E-5FF4-4E4F-9AC2-DAB394A1A3DB}">
      <dgm:prSet/>
      <dgm:spPr/>
      <dgm:t>
        <a:bodyPr/>
        <a:lstStyle/>
        <a:p>
          <a:endParaRPr lang="en-US"/>
        </a:p>
      </dgm:t>
    </dgm:pt>
    <dgm:pt modelId="{3268B3C8-8800-42A1-B831-065D774B1945}" type="sibTrans" cxnId="{D95C0F8E-5FF4-4E4F-9AC2-DAB394A1A3DB}">
      <dgm:prSet/>
      <dgm:spPr/>
      <dgm:t>
        <a:bodyPr/>
        <a:lstStyle/>
        <a:p>
          <a:endParaRPr lang="en-US"/>
        </a:p>
      </dgm:t>
    </dgm:pt>
    <dgm:pt modelId="{5F180FDB-3CC6-44D5-89AA-96E8C025B9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used if your application never deletes a task, queue, semaphore, mutex, etc. (Which actually covers the majority of applications in which Free RTOS gets used). </a:t>
          </a:r>
        </a:p>
      </dgm:t>
    </dgm:pt>
    <dgm:pt modelId="{A5BCFA32-6D31-4CED-938D-931B80A2C7E1}" type="parTrans" cxnId="{EF75FA46-1324-47AE-8365-88CE9FE0238F}">
      <dgm:prSet/>
      <dgm:spPr/>
      <dgm:t>
        <a:bodyPr/>
        <a:lstStyle/>
        <a:p>
          <a:endParaRPr lang="en-US"/>
        </a:p>
      </dgm:t>
    </dgm:pt>
    <dgm:pt modelId="{1CCE0453-0C25-4756-B8F7-189924D56CED}" type="sibTrans" cxnId="{EF75FA46-1324-47AE-8365-88CE9FE0238F}">
      <dgm:prSet/>
      <dgm:spPr/>
      <dgm:t>
        <a:bodyPr/>
        <a:lstStyle/>
        <a:p>
          <a:endParaRPr lang="en-US"/>
        </a:p>
      </dgm:t>
    </dgm:pt>
    <dgm:pt modelId="{8D68B0A7-7067-4C1E-A6C4-1F00945205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implementation is always deterministic ( always takes the same amount of time to execute ) and cannot result in memory fragmentation. </a:t>
          </a:r>
        </a:p>
      </dgm:t>
    </dgm:pt>
    <dgm:pt modelId="{184A1933-B854-4D20-B8F5-9BFD8405355C}" type="parTrans" cxnId="{96AAEA79-0145-4E8A-91CA-0CF4C6D30D37}">
      <dgm:prSet/>
      <dgm:spPr/>
      <dgm:t>
        <a:bodyPr/>
        <a:lstStyle/>
        <a:p>
          <a:endParaRPr lang="en-US"/>
        </a:p>
      </dgm:t>
    </dgm:pt>
    <dgm:pt modelId="{153EF85A-01FB-448D-9D70-F8B73F4E1D9C}" type="sibTrans" cxnId="{96AAEA79-0145-4E8A-91CA-0CF4C6D30D37}">
      <dgm:prSet/>
      <dgm:spPr/>
      <dgm:t>
        <a:bodyPr/>
        <a:lstStyle/>
        <a:p>
          <a:endParaRPr lang="en-US"/>
        </a:p>
      </dgm:t>
    </dgm:pt>
    <dgm:pt modelId="{F2FA4841-A04A-4704-B5F4-09C0C37149F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7D446E9-226E-4BCA-A7F2-23662284092D}" type="parTrans" cxnId="{DC867A53-B451-4777-ACD5-05364E7C12F1}">
      <dgm:prSet/>
      <dgm:spPr/>
      <dgm:t>
        <a:bodyPr/>
        <a:lstStyle/>
        <a:p>
          <a:endParaRPr lang="en-US"/>
        </a:p>
      </dgm:t>
    </dgm:pt>
    <dgm:pt modelId="{19B4EC13-7BAC-44B1-82A0-FAF076077198}" type="sibTrans" cxnId="{DC867A53-B451-4777-ACD5-05364E7C12F1}">
      <dgm:prSet/>
      <dgm:spPr/>
      <dgm:t>
        <a:bodyPr/>
        <a:lstStyle/>
        <a:p>
          <a:endParaRPr lang="en-US"/>
        </a:p>
      </dgm:t>
    </dgm:pt>
    <dgm:pt modelId="{B206BC6D-2B91-45C8-86A2-F295655F8196}" type="pres">
      <dgm:prSet presAssocID="{3DF16CD7-E8A9-4C1F-893B-DF31F877D21A}" presName="vert0" presStyleCnt="0">
        <dgm:presLayoutVars>
          <dgm:dir/>
          <dgm:animOne val="branch"/>
          <dgm:animLvl val="lvl"/>
        </dgm:presLayoutVars>
      </dgm:prSet>
      <dgm:spPr/>
    </dgm:pt>
    <dgm:pt modelId="{F2EBCAFF-2DFE-406A-9460-8078F2336B00}" type="pres">
      <dgm:prSet presAssocID="{293E7618-E718-4507-BC57-08A644F188FF}" presName="thickLine" presStyleLbl="alignNode1" presStyleIdx="0" presStyleCnt="5"/>
      <dgm:spPr/>
    </dgm:pt>
    <dgm:pt modelId="{997C46FD-D84A-4557-9902-2D7C005F9BAE}" type="pres">
      <dgm:prSet presAssocID="{293E7618-E718-4507-BC57-08A644F188FF}" presName="horz1" presStyleCnt="0"/>
      <dgm:spPr/>
    </dgm:pt>
    <dgm:pt modelId="{07472D5D-A0B1-4376-8B56-9DF078D15D11}" type="pres">
      <dgm:prSet presAssocID="{293E7618-E718-4507-BC57-08A644F188FF}" presName="tx1" presStyleLbl="revTx" presStyleIdx="0" presStyleCnt="5"/>
      <dgm:spPr/>
    </dgm:pt>
    <dgm:pt modelId="{9D09BCBA-357B-448F-97C1-EA60DC7F9696}" type="pres">
      <dgm:prSet presAssocID="{293E7618-E718-4507-BC57-08A644F188FF}" presName="vert1" presStyleCnt="0"/>
      <dgm:spPr/>
    </dgm:pt>
    <dgm:pt modelId="{9EFCDF1A-A2D9-429A-8B5A-26BBC21651E0}" type="pres">
      <dgm:prSet presAssocID="{12126D8D-5A6C-4B05-A223-0C4D10ABE2DC}" presName="thickLine" presStyleLbl="alignNode1" presStyleIdx="1" presStyleCnt="5"/>
      <dgm:spPr/>
    </dgm:pt>
    <dgm:pt modelId="{A1F93BEC-493A-41B3-977E-C788B5ABBD35}" type="pres">
      <dgm:prSet presAssocID="{12126D8D-5A6C-4B05-A223-0C4D10ABE2DC}" presName="horz1" presStyleCnt="0"/>
      <dgm:spPr/>
    </dgm:pt>
    <dgm:pt modelId="{387F6267-5876-4A6F-B9B5-9EE4BD53E9B9}" type="pres">
      <dgm:prSet presAssocID="{12126D8D-5A6C-4B05-A223-0C4D10ABE2DC}" presName="tx1" presStyleLbl="revTx" presStyleIdx="1" presStyleCnt="5"/>
      <dgm:spPr/>
    </dgm:pt>
    <dgm:pt modelId="{75431D30-6A47-4076-88A2-DA3B70EF78A1}" type="pres">
      <dgm:prSet presAssocID="{12126D8D-5A6C-4B05-A223-0C4D10ABE2DC}" presName="vert1" presStyleCnt="0"/>
      <dgm:spPr/>
    </dgm:pt>
    <dgm:pt modelId="{E478D8DE-6074-4349-B03F-E771C5A5442B}" type="pres">
      <dgm:prSet presAssocID="{5F180FDB-3CC6-44D5-89AA-96E8C025B946}" presName="thickLine" presStyleLbl="alignNode1" presStyleIdx="2" presStyleCnt="5"/>
      <dgm:spPr/>
    </dgm:pt>
    <dgm:pt modelId="{B906300B-A093-4963-BA22-055462009FE6}" type="pres">
      <dgm:prSet presAssocID="{5F180FDB-3CC6-44D5-89AA-96E8C025B946}" presName="horz1" presStyleCnt="0"/>
      <dgm:spPr/>
    </dgm:pt>
    <dgm:pt modelId="{ED88D327-7454-44CD-8E1F-A52287750DD4}" type="pres">
      <dgm:prSet presAssocID="{5F180FDB-3CC6-44D5-89AA-96E8C025B946}" presName="tx1" presStyleLbl="revTx" presStyleIdx="2" presStyleCnt="5"/>
      <dgm:spPr/>
    </dgm:pt>
    <dgm:pt modelId="{042123D2-3AA8-4DBD-B3F1-BC16F3D3ED26}" type="pres">
      <dgm:prSet presAssocID="{5F180FDB-3CC6-44D5-89AA-96E8C025B946}" presName="vert1" presStyleCnt="0"/>
      <dgm:spPr/>
    </dgm:pt>
    <dgm:pt modelId="{1F5DC2BA-4BD1-46AA-8198-2FFA302C5B69}" type="pres">
      <dgm:prSet presAssocID="{8D68B0A7-7067-4C1E-A6C4-1F00945205EB}" presName="thickLine" presStyleLbl="alignNode1" presStyleIdx="3" presStyleCnt="5"/>
      <dgm:spPr/>
    </dgm:pt>
    <dgm:pt modelId="{3D5B859C-54A3-47E0-93B8-E7564F4DD0E7}" type="pres">
      <dgm:prSet presAssocID="{8D68B0A7-7067-4C1E-A6C4-1F00945205EB}" presName="horz1" presStyleCnt="0"/>
      <dgm:spPr/>
    </dgm:pt>
    <dgm:pt modelId="{650192F9-99E3-448A-8630-32130FED3F12}" type="pres">
      <dgm:prSet presAssocID="{8D68B0A7-7067-4C1E-A6C4-1F00945205EB}" presName="tx1" presStyleLbl="revTx" presStyleIdx="3" presStyleCnt="5"/>
      <dgm:spPr/>
    </dgm:pt>
    <dgm:pt modelId="{3A6791A8-DBE1-453C-88C6-9176A0020ABD}" type="pres">
      <dgm:prSet presAssocID="{8D68B0A7-7067-4C1E-A6C4-1F00945205EB}" presName="vert1" presStyleCnt="0"/>
      <dgm:spPr/>
    </dgm:pt>
    <dgm:pt modelId="{D7D3C6B2-DB6E-4890-8BD9-2EBEFD82FE0C}" type="pres">
      <dgm:prSet presAssocID="{F2FA4841-A04A-4704-B5F4-09C0C37149F4}" presName="thickLine" presStyleLbl="alignNode1" presStyleIdx="4" presStyleCnt="5"/>
      <dgm:spPr/>
    </dgm:pt>
    <dgm:pt modelId="{60F9FFAC-7925-4A50-8C9E-6AEE989F83FE}" type="pres">
      <dgm:prSet presAssocID="{F2FA4841-A04A-4704-B5F4-09C0C37149F4}" presName="horz1" presStyleCnt="0"/>
      <dgm:spPr/>
    </dgm:pt>
    <dgm:pt modelId="{71BAF86A-DA6C-496D-8631-75E0ACB32F2E}" type="pres">
      <dgm:prSet presAssocID="{F2FA4841-A04A-4704-B5F4-09C0C37149F4}" presName="tx1" presStyleLbl="revTx" presStyleIdx="4" presStyleCnt="5"/>
      <dgm:spPr/>
    </dgm:pt>
    <dgm:pt modelId="{E54D716E-F054-4228-ACFA-6DEAEBC6090A}" type="pres">
      <dgm:prSet presAssocID="{F2FA4841-A04A-4704-B5F4-09C0C37149F4}" presName="vert1" presStyleCnt="0"/>
      <dgm:spPr/>
    </dgm:pt>
  </dgm:ptLst>
  <dgm:cxnLst>
    <dgm:cxn modelId="{ED764921-0D14-4DC5-AB94-36E6BCB6491F}" type="presOf" srcId="{293E7618-E718-4507-BC57-08A644F188FF}" destId="{07472D5D-A0B1-4376-8B56-9DF078D15D11}" srcOrd="0" destOrd="0" presId="urn:microsoft.com/office/officeart/2008/layout/LinedList"/>
    <dgm:cxn modelId="{7699BB3C-C220-4D24-A612-2A78F47A5F66}" type="presOf" srcId="{5F180FDB-3CC6-44D5-89AA-96E8C025B946}" destId="{ED88D327-7454-44CD-8E1F-A52287750DD4}" srcOrd="0" destOrd="0" presId="urn:microsoft.com/office/officeart/2008/layout/LinedList"/>
    <dgm:cxn modelId="{A914DE45-A527-4CA1-9BCA-87C2B5729566}" type="presOf" srcId="{12126D8D-5A6C-4B05-A223-0C4D10ABE2DC}" destId="{387F6267-5876-4A6F-B9B5-9EE4BD53E9B9}" srcOrd="0" destOrd="0" presId="urn:microsoft.com/office/officeart/2008/layout/LinedList"/>
    <dgm:cxn modelId="{EF75FA46-1324-47AE-8365-88CE9FE0238F}" srcId="{3DF16CD7-E8A9-4C1F-893B-DF31F877D21A}" destId="{5F180FDB-3CC6-44D5-89AA-96E8C025B946}" srcOrd="2" destOrd="0" parTransId="{A5BCFA32-6D31-4CED-938D-931B80A2C7E1}" sibTransId="{1CCE0453-0C25-4756-B8F7-189924D56CED}"/>
    <dgm:cxn modelId="{AFC61C6D-1CFD-4F80-98C7-7CA9DE134A58}" type="presOf" srcId="{8D68B0A7-7067-4C1E-A6C4-1F00945205EB}" destId="{650192F9-99E3-448A-8630-32130FED3F12}" srcOrd="0" destOrd="0" presId="urn:microsoft.com/office/officeart/2008/layout/LinedList"/>
    <dgm:cxn modelId="{DC867A53-B451-4777-ACD5-05364E7C12F1}" srcId="{3DF16CD7-E8A9-4C1F-893B-DF31F877D21A}" destId="{F2FA4841-A04A-4704-B5F4-09C0C37149F4}" srcOrd="4" destOrd="0" parTransId="{87D446E9-226E-4BCA-A7F2-23662284092D}" sibTransId="{19B4EC13-7BAC-44B1-82A0-FAF076077198}"/>
    <dgm:cxn modelId="{96AAEA79-0145-4E8A-91CA-0CF4C6D30D37}" srcId="{3DF16CD7-E8A9-4C1F-893B-DF31F877D21A}" destId="{8D68B0A7-7067-4C1E-A6C4-1F00945205EB}" srcOrd="3" destOrd="0" parTransId="{184A1933-B854-4D20-B8F5-9BFD8405355C}" sibTransId="{153EF85A-01FB-448D-9D70-F8B73F4E1D9C}"/>
    <dgm:cxn modelId="{E6A50C8D-D85E-4545-B1A3-AF081EE512FA}" srcId="{3DF16CD7-E8A9-4C1F-893B-DF31F877D21A}" destId="{293E7618-E718-4507-BC57-08A644F188FF}" srcOrd="0" destOrd="0" parTransId="{D2781EEF-7CC8-40BB-AF94-92303C9A1BCD}" sibTransId="{560B53A4-1C9F-4663-B4D3-FE1A06F45837}"/>
    <dgm:cxn modelId="{D95C0F8E-5FF4-4E4F-9AC2-DAB394A1A3DB}" srcId="{3DF16CD7-E8A9-4C1F-893B-DF31F877D21A}" destId="{12126D8D-5A6C-4B05-A223-0C4D10ABE2DC}" srcOrd="1" destOrd="0" parTransId="{6BC8B8E7-7729-4E4F-8826-7B05FF5F4390}" sibTransId="{3268B3C8-8800-42A1-B831-065D774B1945}"/>
    <dgm:cxn modelId="{F39A6AA5-C37D-4BCA-8A6B-6129B306946A}" type="presOf" srcId="{F2FA4841-A04A-4704-B5F4-09C0C37149F4}" destId="{71BAF86A-DA6C-496D-8631-75E0ACB32F2E}" srcOrd="0" destOrd="0" presId="urn:microsoft.com/office/officeart/2008/layout/LinedList"/>
    <dgm:cxn modelId="{E01BD0B5-655B-4947-A935-2F9ABB8A0438}" type="presOf" srcId="{3DF16CD7-E8A9-4C1F-893B-DF31F877D21A}" destId="{B206BC6D-2B91-45C8-86A2-F295655F8196}" srcOrd="0" destOrd="0" presId="urn:microsoft.com/office/officeart/2008/layout/LinedList"/>
    <dgm:cxn modelId="{33E84ECA-1F15-46B1-8B92-A7E1ACD3174F}" type="presParOf" srcId="{B206BC6D-2B91-45C8-86A2-F295655F8196}" destId="{F2EBCAFF-2DFE-406A-9460-8078F2336B00}" srcOrd="0" destOrd="0" presId="urn:microsoft.com/office/officeart/2008/layout/LinedList"/>
    <dgm:cxn modelId="{9B02153A-FBE3-42F4-8ECC-10762D8333E1}" type="presParOf" srcId="{B206BC6D-2B91-45C8-86A2-F295655F8196}" destId="{997C46FD-D84A-4557-9902-2D7C005F9BAE}" srcOrd="1" destOrd="0" presId="urn:microsoft.com/office/officeart/2008/layout/LinedList"/>
    <dgm:cxn modelId="{813BEA2E-8C53-44AC-A5BB-3231C6103E13}" type="presParOf" srcId="{997C46FD-D84A-4557-9902-2D7C005F9BAE}" destId="{07472D5D-A0B1-4376-8B56-9DF078D15D11}" srcOrd="0" destOrd="0" presId="urn:microsoft.com/office/officeart/2008/layout/LinedList"/>
    <dgm:cxn modelId="{D3AB988C-8ACC-4E38-A627-E811F4EB531E}" type="presParOf" srcId="{997C46FD-D84A-4557-9902-2D7C005F9BAE}" destId="{9D09BCBA-357B-448F-97C1-EA60DC7F9696}" srcOrd="1" destOrd="0" presId="urn:microsoft.com/office/officeart/2008/layout/LinedList"/>
    <dgm:cxn modelId="{99A87CEB-E1D9-4B15-A976-163DAF8225DE}" type="presParOf" srcId="{B206BC6D-2B91-45C8-86A2-F295655F8196}" destId="{9EFCDF1A-A2D9-429A-8B5A-26BBC21651E0}" srcOrd="2" destOrd="0" presId="urn:microsoft.com/office/officeart/2008/layout/LinedList"/>
    <dgm:cxn modelId="{E25CC27C-4EB1-4D7F-84AF-10D2C12585AA}" type="presParOf" srcId="{B206BC6D-2B91-45C8-86A2-F295655F8196}" destId="{A1F93BEC-493A-41B3-977E-C788B5ABBD35}" srcOrd="3" destOrd="0" presId="urn:microsoft.com/office/officeart/2008/layout/LinedList"/>
    <dgm:cxn modelId="{4EDFCCAE-BB6A-4394-AB15-4AB2E71BA1AA}" type="presParOf" srcId="{A1F93BEC-493A-41B3-977E-C788B5ABBD35}" destId="{387F6267-5876-4A6F-B9B5-9EE4BD53E9B9}" srcOrd="0" destOrd="0" presId="urn:microsoft.com/office/officeart/2008/layout/LinedList"/>
    <dgm:cxn modelId="{C07C17B5-CC45-4062-A9FD-929895E1E7EE}" type="presParOf" srcId="{A1F93BEC-493A-41B3-977E-C788B5ABBD35}" destId="{75431D30-6A47-4076-88A2-DA3B70EF78A1}" srcOrd="1" destOrd="0" presId="urn:microsoft.com/office/officeart/2008/layout/LinedList"/>
    <dgm:cxn modelId="{643200EF-E358-4ECD-8D3A-B2C1E68E097A}" type="presParOf" srcId="{B206BC6D-2B91-45C8-86A2-F295655F8196}" destId="{E478D8DE-6074-4349-B03F-E771C5A5442B}" srcOrd="4" destOrd="0" presId="urn:microsoft.com/office/officeart/2008/layout/LinedList"/>
    <dgm:cxn modelId="{0D973ACE-1776-4F7A-8F13-4DAB25F61A36}" type="presParOf" srcId="{B206BC6D-2B91-45C8-86A2-F295655F8196}" destId="{B906300B-A093-4963-BA22-055462009FE6}" srcOrd="5" destOrd="0" presId="urn:microsoft.com/office/officeart/2008/layout/LinedList"/>
    <dgm:cxn modelId="{8E05788C-02CB-4EDB-A088-373E99670559}" type="presParOf" srcId="{B906300B-A093-4963-BA22-055462009FE6}" destId="{ED88D327-7454-44CD-8E1F-A52287750DD4}" srcOrd="0" destOrd="0" presId="urn:microsoft.com/office/officeart/2008/layout/LinedList"/>
    <dgm:cxn modelId="{A6E07C2A-499A-4BB2-9BBB-048AD02B9D6F}" type="presParOf" srcId="{B906300B-A093-4963-BA22-055462009FE6}" destId="{042123D2-3AA8-4DBD-B3F1-BC16F3D3ED26}" srcOrd="1" destOrd="0" presId="urn:microsoft.com/office/officeart/2008/layout/LinedList"/>
    <dgm:cxn modelId="{BC3B7A63-AB73-42B5-91C1-9843B82CA4F0}" type="presParOf" srcId="{B206BC6D-2B91-45C8-86A2-F295655F8196}" destId="{1F5DC2BA-4BD1-46AA-8198-2FFA302C5B69}" srcOrd="6" destOrd="0" presId="urn:microsoft.com/office/officeart/2008/layout/LinedList"/>
    <dgm:cxn modelId="{E40D65E4-2E71-4B99-992B-286E670404C0}" type="presParOf" srcId="{B206BC6D-2B91-45C8-86A2-F295655F8196}" destId="{3D5B859C-54A3-47E0-93B8-E7564F4DD0E7}" srcOrd="7" destOrd="0" presId="urn:microsoft.com/office/officeart/2008/layout/LinedList"/>
    <dgm:cxn modelId="{7FE7F78D-4FFC-41D0-B485-270199197BEB}" type="presParOf" srcId="{3D5B859C-54A3-47E0-93B8-E7564F4DD0E7}" destId="{650192F9-99E3-448A-8630-32130FED3F12}" srcOrd="0" destOrd="0" presId="urn:microsoft.com/office/officeart/2008/layout/LinedList"/>
    <dgm:cxn modelId="{CDF0B05C-8391-49EF-8E5D-8C5ADC16AFAC}" type="presParOf" srcId="{3D5B859C-54A3-47E0-93B8-E7564F4DD0E7}" destId="{3A6791A8-DBE1-453C-88C6-9176A0020ABD}" srcOrd="1" destOrd="0" presId="urn:microsoft.com/office/officeart/2008/layout/LinedList"/>
    <dgm:cxn modelId="{93FADDE5-C87C-46C9-BB3F-ECFFD687DAA1}" type="presParOf" srcId="{B206BC6D-2B91-45C8-86A2-F295655F8196}" destId="{D7D3C6B2-DB6E-4890-8BD9-2EBEFD82FE0C}" srcOrd="8" destOrd="0" presId="urn:microsoft.com/office/officeart/2008/layout/LinedList"/>
    <dgm:cxn modelId="{277A45FA-D6C8-4FB9-B2F8-7CBE0B4C5C74}" type="presParOf" srcId="{B206BC6D-2B91-45C8-86A2-F295655F8196}" destId="{60F9FFAC-7925-4A50-8C9E-6AEE989F83FE}" srcOrd="9" destOrd="0" presId="urn:microsoft.com/office/officeart/2008/layout/LinedList"/>
    <dgm:cxn modelId="{A7D0C87B-2958-4F10-BDC4-50F7CF7A2B54}" type="presParOf" srcId="{60F9FFAC-7925-4A50-8C9E-6AEE989F83FE}" destId="{71BAF86A-DA6C-496D-8631-75E0ACB32F2E}" srcOrd="0" destOrd="0" presId="urn:microsoft.com/office/officeart/2008/layout/LinedList"/>
    <dgm:cxn modelId="{C8B55F67-4361-4330-B498-9BD0DF8C036C}" type="presParOf" srcId="{60F9FFAC-7925-4A50-8C9E-6AEE989F83FE}" destId="{E54D716E-F054-4228-ACFA-6DEAEBC609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BFF9B4-0F74-4264-B58E-51686CB94AC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61F743F-8740-4061-88B2-3C8F9DF798DF}">
      <dgm:prSet/>
      <dgm:spPr/>
      <dgm:t>
        <a:bodyPr/>
        <a:lstStyle/>
        <a:p>
          <a:r>
            <a:rPr lang="en-US"/>
            <a:t>Supports memory allocation and freeing (pvPortMalloc() and vPortFree()).</a:t>
          </a:r>
        </a:p>
      </dgm:t>
    </dgm:pt>
    <dgm:pt modelId="{061F4CD5-7732-4B7B-87F1-1AA819C2C8B7}" type="parTrans" cxnId="{A318ADD8-5DEE-427D-8504-7B28C5B8ABAE}">
      <dgm:prSet/>
      <dgm:spPr/>
      <dgm:t>
        <a:bodyPr/>
        <a:lstStyle/>
        <a:p>
          <a:endParaRPr lang="en-US"/>
        </a:p>
      </dgm:t>
    </dgm:pt>
    <dgm:pt modelId="{8CD3ED41-7CC6-496A-AB58-6E3CA6155E57}" type="sibTrans" cxnId="{A318ADD8-5DEE-427D-8504-7B28C5B8ABAE}">
      <dgm:prSet/>
      <dgm:spPr/>
      <dgm:t>
        <a:bodyPr/>
        <a:lstStyle/>
        <a:p>
          <a:endParaRPr lang="en-US"/>
        </a:p>
      </dgm:t>
    </dgm:pt>
    <dgm:pt modelId="{9C4C4D5A-72B6-4EEA-8C6D-7854C940CBCA}">
      <dgm:prSet/>
      <dgm:spPr/>
      <dgm:t>
        <a:bodyPr/>
        <a:lstStyle/>
        <a:p>
          <a:r>
            <a:rPr lang="en-US"/>
            <a:t>Simple applications that require some dynamic memory allocation.</a:t>
          </a:r>
        </a:p>
      </dgm:t>
    </dgm:pt>
    <dgm:pt modelId="{18803259-25BB-42B9-9F70-D07976DF5C1C}" type="parTrans" cxnId="{2885EB01-1402-4619-86F7-186DE2E9ADE0}">
      <dgm:prSet/>
      <dgm:spPr/>
      <dgm:t>
        <a:bodyPr/>
        <a:lstStyle/>
        <a:p>
          <a:endParaRPr lang="en-US"/>
        </a:p>
      </dgm:t>
    </dgm:pt>
    <dgm:pt modelId="{A1E4DDCA-D1A7-4CE1-81B3-D6C3D63C5BD8}" type="sibTrans" cxnId="{2885EB01-1402-4619-86F7-186DE2E9ADE0}">
      <dgm:prSet/>
      <dgm:spPr/>
      <dgm:t>
        <a:bodyPr/>
        <a:lstStyle/>
        <a:p>
          <a:endParaRPr lang="en-US"/>
        </a:p>
      </dgm:t>
    </dgm:pt>
    <dgm:pt modelId="{EB2D73A3-BBB8-4B48-BA31-92384FE1C580}">
      <dgm:prSet/>
      <dgm:spPr/>
      <dgm:t>
        <a:bodyPr/>
        <a:lstStyle/>
        <a:p>
          <a:r>
            <a:rPr lang="en-US"/>
            <a:t>Allocates and frees memory but does not handle fragmentation well.</a:t>
          </a:r>
        </a:p>
      </dgm:t>
    </dgm:pt>
    <dgm:pt modelId="{021F4663-FDD3-4437-A566-9A8C87A81F81}" type="parTrans" cxnId="{032F730D-2921-447B-B23B-CBAB8E3F4293}">
      <dgm:prSet/>
      <dgm:spPr/>
      <dgm:t>
        <a:bodyPr/>
        <a:lstStyle/>
        <a:p>
          <a:endParaRPr lang="en-US"/>
        </a:p>
      </dgm:t>
    </dgm:pt>
    <dgm:pt modelId="{901CEEFC-BE3F-47EF-8D52-C3CBF1F18ACE}" type="sibTrans" cxnId="{032F730D-2921-447B-B23B-CBAB8E3F4293}">
      <dgm:prSet/>
      <dgm:spPr/>
      <dgm:t>
        <a:bodyPr/>
        <a:lstStyle/>
        <a:p>
          <a:endParaRPr lang="en-US"/>
        </a:p>
      </dgm:t>
    </dgm:pt>
    <dgm:pt modelId="{0A2AF96D-862D-46D0-9557-DC6D648EA29D}" type="pres">
      <dgm:prSet presAssocID="{B7BFF9B4-0F74-4264-B58E-51686CB94AC8}" presName="vert0" presStyleCnt="0">
        <dgm:presLayoutVars>
          <dgm:dir/>
          <dgm:animOne val="branch"/>
          <dgm:animLvl val="lvl"/>
        </dgm:presLayoutVars>
      </dgm:prSet>
      <dgm:spPr/>
    </dgm:pt>
    <dgm:pt modelId="{54D04C7E-D885-4FA6-8652-C282778E85F9}" type="pres">
      <dgm:prSet presAssocID="{961F743F-8740-4061-88B2-3C8F9DF798DF}" presName="thickLine" presStyleLbl="alignNode1" presStyleIdx="0" presStyleCnt="3"/>
      <dgm:spPr/>
    </dgm:pt>
    <dgm:pt modelId="{4E914D87-5A20-4A75-81A8-EC93AC3498E2}" type="pres">
      <dgm:prSet presAssocID="{961F743F-8740-4061-88B2-3C8F9DF798DF}" presName="horz1" presStyleCnt="0"/>
      <dgm:spPr/>
    </dgm:pt>
    <dgm:pt modelId="{4D860225-C9F7-425F-9610-7CEA8536330E}" type="pres">
      <dgm:prSet presAssocID="{961F743F-8740-4061-88B2-3C8F9DF798DF}" presName="tx1" presStyleLbl="revTx" presStyleIdx="0" presStyleCnt="3"/>
      <dgm:spPr/>
    </dgm:pt>
    <dgm:pt modelId="{2221DD95-809C-4037-8271-7197B3F8B578}" type="pres">
      <dgm:prSet presAssocID="{961F743F-8740-4061-88B2-3C8F9DF798DF}" presName="vert1" presStyleCnt="0"/>
      <dgm:spPr/>
    </dgm:pt>
    <dgm:pt modelId="{2FF31B92-6F0B-4DA9-85A5-5534E10C40D8}" type="pres">
      <dgm:prSet presAssocID="{9C4C4D5A-72B6-4EEA-8C6D-7854C940CBCA}" presName="thickLine" presStyleLbl="alignNode1" presStyleIdx="1" presStyleCnt="3"/>
      <dgm:spPr/>
    </dgm:pt>
    <dgm:pt modelId="{37C54949-BE16-4F77-B62C-2B1B56209F01}" type="pres">
      <dgm:prSet presAssocID="{9C4C4D5A-72B6-4EEA-8C6D-7854C940CBCA}" presName="horz1" presStyleCnt="0"/>
      <dgm:spPr/>
    </dgm:pt>
    <dgm:pt modelId="{43F543B2-118B-4C85-8815-78B4361642DB}" type="pres">
      <dgm:prSet presAssocID="{9C4C4D5A-72B6-4EEA-8C6D-7854C940CBCA}" presName="tx1" presStyleLbl="revTx" presStyleIdx="1" presStyleCnt="3"/>
      <dgm:spPr/>
    </dgm:pt>
    <dgm:pt modelId="{89595356-D9DD-4036-A596-5E1DE5F18A7D}" type="pres">
      <dgm:prSet presAssocID="{9C4C4D5A-72B6-4EEA-8C6D-7854C940CBCA}" presName="vert1" presStyleCnt="0"/>
      <dgm:spPr/>
    </dgm:pt>
    <dgm:pt modelId="{88046AEF-85A8-4988-8F33-30098597AA0D}" type="pres">
      <dgm:prSet presAssocID="{EB2D73A3-BBB8-4B48-BA31-92384FE1C580}" presName="thickLine" presStyleLbl="alignNode1" presStyleIdx="2" presStyleCnt="3"/>
      <dgm:spPr/>
    </dgm:pt>
    <dgm:pt modelId="{7D687E3E-CB92-4271-83BB-F14F8F21D5FD}" type="pres">
      <dgm:prSet presAssocID="{EB2D73A3-BBB8-4B48-BA31-92384FE1C580}" presName="horz1" presStyleCnt="0"/>
      <dgm:spPr/>
    </dgm:pt>
    <dgm:pt modelId="{69702037-C0E4-4114-B6B8-3B6565EFFD88}" type="pres">
      <dgm:prSet presAssocID="{EB2D73A3-BBB8-4B48-BA31-92384FE1C580}" presName="tx1" presStyleLbl="revTx" presStyleIdx="2" presStyleCnt="3"/>
      <dgm:spPr/>
    </dgm:pt>
    <dgm:pt modelId="{A6117D19-D0BB-47B2-BBF6-9B05759A427C}" type="pres">
      <dgm:prSet presAssocID="{EB2D73A3-BBB8-4B48-BA31-92384FE1C580}" presName="vert1" presStyleCnt="0"/>
      <dgm:spPr/>
    </dgm:pt>
  </dgm:ptLst>
  <dgm:cxnLst>
    <dgm:cxn modelId="{2885EB01-1402-4619-86F7-186DE2E9ADE0}" srcId="{B7BFF9B4-0F74-4264-B58E-51686CB94AC8}" destId="{9C4C4D5A-72B6-4EEA-8C6D-7854C940CBCA}" srcOrd="1" destOrd="0" parTransId="{18803259-25BB-42B9-9F70-D07976DF5C1C}" sibTransId="{A1E4DDCA-D1A7-4CE1-81B3-D6C3D63C5BD8}"/>
    <dgm:cxn modelId="{032F730D-2921-447B-B23B-CBAB8E3F4293}" srcId="{B7BFF9B4-0F74-4264-B58E-51686CB94AC8}" destId="{EB2D73A3-BBB8-4B48-BA31-92384FE1C580}" srcOrd="2" destOrd="0" parTransId="{021F4663-FDD3-4437-A566-9A8C87A81F81}" sibTransId="{901CEEFC-BE3F-47EF-8D52-C3CBF1F18ACE}"/>
    <dgm:cxn modelId="{C3306D84-21BE-44F8-ADC9-A7F1899CBABA}" type="presOf" srcId="{B7BFF9B4-0F74-4264-B58E-51686CB94AC8}" destId="{0A2AF96D-862D-46D0-9557-DC6D648EA29D}" srcOrd="0" destOrd="0" presId="urn:microsoft.com/office/officeart/2008/layout/LinedList"/>
    <dgm:cxn modelId="{F02659A4-EBD9-4E91-8D71-CB674F0F7843}" type="presOf" srcId="{961F743F-8740-4061-88B2-3C8F9DF798DF}" destId="{4D860225-C9F7-425F-9610-7CEA8536330E}" srcOrd="0" destOrd="0" presId="urn:microsoft.com/office/officeart/2008/layout/LinedList"/>
    <dgm:cxn modelId="{A318ADD8-5DEE-427D-8504-7B28C5B8ABAE}" srcId="{B7BFF9B4-0F74-4264-B58E-51686CB94AC8}" destId="{961F743F-8740-4061-88B2-3C8F9DF798DF}" srcOrd="0" destOrd="0" parTransId="{061F4CD5-7732-4B7B-87F1-1AA819C2C8B7}" sibTransId="{8CD3ED41-7CC6-496A-AB58-6E3CA6155E57}"/>
    <dgm:cxn modelId="{968FA9E5-F6F8-4EC1-9CA3-3633ED953566}" type="presOf" srcId="{9C4C4D5A-72B6-4EEA-8C6D-7854C940CBCA}" destId="{43F543B2-118B-4C85-8815-78B4361642DB}" srcOrd="0" destOrd="0" presId="urn:microsoft.com/office/officeart/2008/layout/LinedList"/>
    <dgm:cxn modelId="{105FB0F7-305C-4F00-8EB7-489F968D9582}" type="presOf" srcId="{EB2D73A3-BBB8-4B48-BA31-92384FE1C580}" destId="{69702037-C0E4-4114-B6B8-3B6565EFFD88}" srcOrd="0" destOrd="0" presId="urn:microsoft.com/office/officeart/2008/layout/LinedList"/>
    <dgm:cxn modelId="{CF9B59AF-1846-4ADC-8CF9-07F63EBA3C6A}" type="presParOf" srcId="{0A2AF96D-862D-46D0-9557-DC6D648EA29D}" destId="{54D04C7E-D885-4FA6-8652-C282778E85F9}" srcOrd="0" destOrd="0" presId="urn:microsoft.com/office/officeart/2008/layout/LinedList"/>
    <dgm:cxn modelId="{E63F1CC7-D47E-4B99-967E-882D3AC6BDC0}" type="presParOf" srcId="{0A2AF96D-862D-46D0-9557-DC6D648EA29D}" destId="{4E914D87-5A20-4A75-81A8-EC93AC3498E2}" srcOrd="1" destOrd="0" presId="urn:microsoft.com/office/officeart/2008/layout/LinedList"/>
    <dgm:cxn modelId="{E20D33F4-FAE5-47FC-A92A-B3A43325B235}" type="presParOf" srcId="{4E914D87-5A20-4A75-81A8-EC93AC3498E2}" destId="{4D860225-C9F7-425F-9610-7CEA8536330E}" srcOrd="0" destOrd="0" presId="urn:microsoft.com/office/officeart/2008/layout/LinedList"/>
    <dgm:cxn modelId="{0126D54B-583F-4189-B00C-271BAC970950}" type="presParOf" srcId="{4E914D87-5A20-4A75-81A8-EC93AC3498E2}" destId="{2221DD95-809C-4037-8271-7197B3F8B578}" srcOrd="1" destOrd="0" presId="urn:microsoft.com/office/officeart/2008/layout/LinedList"/>
    <dgm:cxn modelId="{6ADFA5DD-7988-4B96-860F-C08871AEFFD7}" type="presParOf" srcId="{0A2AF96D-862D-46D0-9557-DC6D648EA29D}" destId="{2FF31B92-6F0B-4DA9-85A5-5534E10C40D8}" srcOrd="2" destOrd="0" presId="urn:microsoft.com/office/officeart/2008/layout/LinedList"/>
    <dgm:cxn modelId="{B1B61ED5-F304-4CCA-B1EC-9F5E8FC2B022}" type="presParOf" srcId="{0A2AF96D-862D-46D0-9557-DC6D648EA29D}" destId="{37C54949-BE16-4F77-B62C-2B1B56209F01}" srcOrd="3" destOrd="0" presId="urn:microsoft.com/office/officeart/2008/layout/LinedList"/>
    <dgm:cxn modelId="{6BE8F822-FE18-4488-9D36-5DC823C1F24E}" type="presParOf" srcId="{37C54949-BE16-4F77-B62C-2B1B56209F01}" destId="{43F543B2-118B-4C85-8815-78B4361642DB}" srcOrd="0" destOrd="0" presId="urn:microsoft.com/office/officeart/2008/layout/LinedList"/>
    <dgm:cxn modelId="{EE2E949D-6C6A-4D5F-8B9E-92E841984ADF}" type="presParOf" srcId="{37C54949-BE16-4F77-B62C-2B1B56209F01}" destId="{89595356-D9DD-4036-A596-5E1DE5F18A7D}" srcOrd="1" destOrd="0" presId="urn:microsoft.com/office/officeart/2008/layout/LinedList"/>
    <dgm:cxn modelId="{5BF35AD3-4A8B-48C0-A38A-269CE3CFFB55}" type="presParOf" srcId="{0A2AF96D-862D-46D0-9557-DC6D648EA29D}" destId="{88046AEF-85A8-4988-8F33-30098597AA0D}" srcOrd="4" destOrd="0" presId="urn:microsoft.com/office/officeart/2008/layout/LinedList"/>
    <dgm:cxn modelId="{0628FEC0-FCC9-452C-A72C-AF01EA5C4F8A}" type="presParOf" srcId="{0A2AF96D-862D-46D0-9557-DC6D648EA29D}" destId="{7D687E3E-CB92-4271-83BB-F14F8F21D5FD}" srcOrd="5" destOrd="0" presId="urn:microsoft.com/office/officeart/2008/layout/LinedList"/>
    <dgm:cxn modelId="{8E18B860-9E57-4E26-9E77-B67CDEC8F927}" type="presParOf" srcId="{7D687E3E-CB92-4271-83BB-F14F8F21D5FD}" destId="{69702037-C0E4-4114-B6B8-3B6565EFFD88}" srcOrd="0" destOrd="0" presId="urn:microsoft.com/office/officeart/2008/layout/LinedList"/>
    <dgm:cxn modelId="{E035690F-5001-456B-BE9A-E68202D8156C}" type="presParOf" srcId="{7D687E3E-CB92-4271-83BB-F14F8F21D5FD}" destId="{A6117D19-D0BB-47B2-BBF6-9B05759A42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475863-7A3D-430A-9E21-C5D5041EA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0E77FD-8069-4951-A2E2-2A89D1A32419}">
      <dgm:prSet/>
      <dgm:spPr/>
      <dgm:t>
        <a:bodyPr/>
        <a:lstStyle/>
        <a:p>
          <a:r>
            <a:rPr lang="en-US" dirty="0"/>
            <a:t>The heap_3.c is not a </a:t>
          </a:r>
          <a:r>
            <a:rPr lang="en-US" dirty="0" err="1"/>
            <a:t>freeRTOS</a:t>
          </a:r>
          <a:r>
            <a:rPr lang="en-US" dirty="0"/>
            <a:t> customization to allocate and de allocate heap, it just a wrapper around the standard ‘C’ library functions like malloc and free. </a:t>
          </a:r>
        </a:p>
      </dgm:t>
    </dgm:pt>
    <dgm:pt modelId="{02EF5BAC-92E3-41FF-8CDB-AC29E5AFAE99}" type="parTrans" cxnId="{DD348195-EEA1-4FB8-9E9E-5F3637AA5B80}">
      <dgm:prSet/>
      <dgm:spPr/>
      <dgm:t>
        <a:bodyPr/>
        <a:lstStyle/>
        <a:p>
          <a:endParaRPr lang="en-US"/>
        </a:p>
      </dgm:t>
    </dgm:pt>
    <dgm:pt modelId="{656E4F26-FD09-46F4-B0AB-CBCD950EF558}" type="sibTrans" cxnId="{DD348195-EEA1-4FB8-9E9E-5F3637AA5B80}">
      <dgm:prSet/>
      <dgm:spPr/>
      <dgm:t>
        <a:bodyPr/>
        <a:lstStyle/>
        <a:p>
          <a:endParaRPr lang="en-US"/>
        </a:p>
      </dgm:t>
    </dgm:pt>
    <dgm:pt modelId="{EACEE7B9-BBC0-4C1A-B55F-10FE88BB3711}">
      <dgm:prSet/>
      <dgm:spPr/>
      <dgm:t>
        <a:bodyPr/>
        <a:lstStyle/>
        <a:p>
          <a:r>
            <a:rPr lang="en-US"/>
            <a:t>Since this implementation uses malloc and free, the code size may shoot up, because malloc and free are not embedded system friendly in terms of code space consumption. </a:t>
          </a:r>
        </a:p>
      </dgm:t>
    </dgm:pt>
    <dgm:pt modelId="{7F198300-123F-4AF5-80D8-F489F5F7E42D}" type="parTrans" cxnId="{EA12E1C8-56A4-4813-9E19-A90646B0B3A5}">
      <dgm:prSet/>
      <dgm:spPr/>
      <dgm:t>
        <a:bodyPr/>
        <a:lstStyle/>
        <a:p>
          <a:endParaRPr lang="en-US"/>
        </a:p>
      </dgm:t>
    </dgm:pt>
    <dgm:pt modelId="{FFCEB54E-8578-4DD9-8EFE-8204C3D7DDAD}" type="sibTrans" cxnId="{EA12E1C8-56A4-4813-9E19-A90646B0B3A5}">
      <dgm:prSet/>
      <dgm:spPr/>
      <dgm:t>
        <a:bodyPr/>
        <a:lstStyle/>
        <a:p>
          <a:endParaRPr lang="en-US"/>
        </a:p>
      </dgm:t>
    </dgm:pt>
    <dgm:pt modelId="{40E0F0AB-3D83-455B-AB05-0835564980B8}">
      <dgm:prSet/>
      <dgm:spPr/>
      <dgm:t>
        <a:bodyPr/>
        <a:lstStyle/>
        <a:p>
          <a:r>
            <a:rPr lang="en-US"/>
            <a:t>Also using malloc and free will undoubtedly kill the time deterministic nature of the real time application because malloc and free are indeed slow compared to other heap implementations. </a:t>
          </a:r>
        </a:p>
      </dgm:t>
    </dgm:pt>
    <dgm:pt modelId="{9C06D361-1BD6-4A08-9254-F0C5C72C34EB}" type="parTrans" cxnId="{E7D48C02-B786-4F28-ABB1-6CBD83AE9839}">
      <dgm:prSet/>
      <dgm:spPr/>
      <dgm:t>
        <a:bodyPr/>
        <a:lstStyle/>
        <a:p>
          <a:endParaRPr lang="en-US"/>
        </a:p>
      </dgm:t>
    </dgm:pt>
    <dgm:pt modelId="{0034DDF9-6801-4478-9515-76F08FD43DD2}" type="sibTrans" cxnId="{E7D48C02-B786-4F28-ABB1-6CBD83AE9839}">
      <dgm:prSet/>
      <dgm:spPr/>
      <dgm:t>
        <a:bodyPr/>
        <a:lstStyle/>
        <a:p>
          <a:endParaRPr lang="en-US"/>
        </a:p>
      </dgm:t>
    </dgm:pt>
    <dgm:pt modelId="{09BCAE1E-CB66-4325-8050-DD711DF7DBCC}" type="pres">
      <dgm:prSet presAssocID="{5A475863-7A3D-430A-9E21-C5D5041EAB12}" presName="vert0" presStyleCnt="0">
        <dgm:presLayoutVars>
          <dgm:dir/>
          <dgm:animOne val="branch"/>
          <dgm:animLvl val="lvl"/>
        </dgm:presLayoutVars>
      </dgm:prSet>
      <dgm:spPr/>
    </dgm:pt>
    <dgm:pt modelId="{61CC29E6-672F-4EA9-92CF-0B15C6DB3B9A}" type="pres">
      <dgm:prSet presAssocID="{270E77FD-8069-4951-A2E2-2A89D1A32419}" presName="thickLine" presStyleLbl="alignNode1" presStyleIdx="0" presStyleCnt="3"/>
      <dgm:spPr/>
    </dgm:pt>
    <dgm:pt modelId="{CE009FC2-549D-4923-82B9-8493ED8842EE}" type="pres">
      <dgm:prSet presAssocID="{270E77FD-8069-4951-A2E2-2A89D1A32419}" presName="horz1" presStyleCnt="0"/>
      <dgm:spPr/>
    </dgm:pt>
    <dgm:pt modelId="{F9C4FE5A-09E1-4A3B-B230-A17102BEDA2A}" type="pres">
      <dgm:prSet presAssocID="{270E77FD-8069-4951-A2E2-2A89D1A32419}" presName="tx1" presStyleLbl="revTx" presStyleIdx="0" presStyleCnt="3"/>
      <dgm:spPr/>
    </dgm:pt>
    <dgm:pt modelId="{50315F70-786F-4200-BAF1-47412102930B}" type="pres">
      <dgm:prSet presAssocID="{270E77FD-8069-4951-A2E2-2A89D1A32419}" presName="vert1" presStyleCnt="0"/>
      <dgm:spPr/>
    </dgm:pt>
    <dgm:pt modelId="{1CE0CB7E-A8B1-4A17-8C7F-4A2791578F37}" type="pres">
      <dgm:prSet presAssocID="{EACEE7B9-BBC0-4C1A-B55F-10FE88BB3711}" presName="thickLine" presStyleLbl="alignNode1" presStyleIdx="1" presStyleCnt="3"/>
      <dgm:spPr/>
    </dgm:pt>
    <dgm:pt modelId="{BF3D080D-6D5B-4C40-8FF9-396ED12A46CD}" type="pres">
      <dgm:prSet presAssocID="{EACEE7B9-BBC0-4C1A-B55F-10FE88BB3711}" presName="horz1" presStyleCnt="0"/>
      <dgm:spPr/>
    </dgm:pt>
    <dgm:pt modelId="{CD5E52BB-4A5B-4BD4-ACD6-C7A34BE4784F}" type="pres">
      <dgm:prSet presAssocID="{EACEE7B9-BBC0-4C1A-B55F-10FE88BB3711}" presName="tx1" presStyleLbl="revTx" presStyleIdx="1" presStyleCnt="3"/>
      <dgm:spPr/>
    </dgm:pt>
    <dgm:pt modelId="{FA76764B-B90E-42A6-B5B3-84D57B877230}" type="pres">
      <dgm:prSet presAssocID="{EACEE7B9-BBC0-4C1A-B55F-10FE88BB3711}" presName="vert1" presStyleCnt="0"/>
      <dgm:spPr/>
    </dgm:pt>
    <dgm:pt modelId="{8D97DC5A-B7A9-4D8E-8A70-2E27BC6B59E7}" type="pres">
      <dgm:prSet presAssocID="{40E0F0AB-3D83-455B-AB05-0835564980B8}" presName="thickLine" presStyleLbl="alignNode1" presStyleIdx="2" presStyleCnt="3"/>
      <dgm:spPr/>
    </dgm:pt>
    <dgm:pt modelId="{672325AC-8032-41B6-B2D5-FBAF6AD1C370}" type="pres">
      <dgm:prSet presAssocID="{40E0F0AB-3D83-455B-AB05-0835564980B8}" presName="horz1" presStyleCnt="0"/>
      <dgm:spPr/>
    </dgm:pt>
    <dgm:pt modelId="{A3FE115D-703D-484E-9E5E-B0F4F827E2ED}" type="pres">
      <dgm:prSet presAssocID="{40E0F0AB-3D83-455B-AB05-0835564980B8}" presName="tx1" presStyleLbl="revTx" presStyleIdx="2" presStyleCnt="3"/>
      <dgm:spPr/>
    </dgm:pt>
    <dgm:pt modelId="{00015753-E7CE-47DD-9113-E187EE08116D}" type="pres">
      <dgm:prSet presAssocID="{40E0F0AB-3D83-455B-AB05-0835564980B8}" presName="vert1" presStyleCnt="0"/>
      <dgm:spPr/>
    </dgm:pt>
  </dgm:ptLst>
  <dgm:cxnLst>
    <dgm:cxn modelId="{E7D48C02-B786-4F28-ABB1-6CBD83AE9839}" srcId="{5A475863-7A3D-430A-9E21-C5D5041EAB12}" destId="{40E0F0AB-3D83-455B-AB05-0835564980B8}" srcOrd="2" destOrd="0" parTransId="{9C06D361-1BD6-4A08-9254-F0C5C72C34EB}" sibTransId="{0034DDF9-6801-4478-9515-76F08FD43DD2}"/>
    <dgm:cxn modelId="{D34A7112-E9F7-4960-98BD-AFE4D131C551}" type="presOf" srcId="{5A475863-7A3D-430A-9E21-C5D5041EAB12}" destId="{09BCAE1E-CB66-4325-8050-DD711DF7DBCC}" srcOrd="0" destOrd="0" presId="urn:microsoft.com/office/officeart/2008/layout/LinedList"/>
    <dgm:cxn modelId="{A2B24513-E280-486C-ACE6-D0E46C7EB16A}" type="presOf" srcId="{270E77FD-8069-4951-A2E2-2A89D1A32419}" destId="{F9C4FE5A-09E1-4A3B-B230-A17102BEDA2A}" srcOrd="0" destOrd="0" presId="urn:microsoft.com/office/officeart/2008/layout/LinedList"/>
    <dgm:cxn modelId="{8EBFE42A-FDD3-4318-B7CE-97076C28832F}" type="presOf" srcId="{40E0F0AB-3D83-455B-AB05-0835564980B8}" destId="{A3FE115D-703D-484E-9E5E-B0F4F827E2ED}" srcOrd="0" destOrd="0" presId="urn:microsoft.com/office/officeart/2008/layout/LinedList"/>
    <dgm:cxn modelId="{03C37B8F-D874-4F3A-BF31-621D98FBA02E}" type="presOf" srcId="{EACEE7B9-BBC0-4C1A-B55F-10FE88BB3711}" destId="{CD5E52BB-4A5B-4BD4-ACD6-C7A34BE4784F}" srcOrd="0" destOrd="0" presId="urn:microsoft.com/office/officeart/2008/layout/LinedList"/>
    <dgm:cxn modelId="{DD348195-EEA1-4FB8-9E9E-5F3637AA5B80}" srcId="{5A475863-7A3D-430A-9E21-C5D5041EAB12}" destId="{270E77FD-8069-4951-A2E2-2A89D1A32419}" srcOrd="0" destOrd="0" parTransId="{02EF5BAC-92E3-41FF-8CDB-AC29E5AFAE99}" sibTransId="{656E4F26-FD09-46F4-B0AB-CBCD950EF558}"/>
    <dgm:cxn modelId="{EA12E1C8-56A4-4813-9E19-A90646B0B3A5}" srcId="{5A475863-7A3D-430A-9E21-C5D5041EAB12}" destId="{EACEE7B9-BBC0-4C1A-B55F-10FE88BB3711}" srcOrd="1" destOrd="0" parTransId="{7F198300-123F-4AF5-80D8-F489F5F7E42D}" sibTransId="{FFCEB54E-8578-4DD9-8EFE-8204C3D7DDAD}"/>
    <dgm:cxn modelId="{44431520-26E4-4C35-AC3D-3A0F2B52A6C5}" type="presParOf" srcId="{09BCAE1E-CB66-4325-8050-DD711DF7DBCC}" destId="{61CC29E6-672F-4EA9-92CF-0B15C6DB3B9A}" srcOrd="0" destOrd="0" presId="urn:microsoft.com/office/officeart/2008/layout/LinedList"/>
    <dgm:cxn modelId="{4463949D-AAD5-4B05-A750-E482CDF113C7}" type="presParOf" srcId="{09BCAE1E-CB66-4325-8050-DD711DF7DBCC}" destId="{CE009FC2-549D-4923-82B9-8493ED8842EE}" srcOrd="1" destOrd="0" presId="urn:microsoft.com/office/officeart/2008/layout/LinedList"/>
    <dgm:cxn modelId="{779A3528-3A35-47BB-8592-5FC7A22AC5DB}" type="presParOf" srcId="{CE009FC2-549D-4923-82B9-8493ED8842EE}" destId="{F9C4FE5A-09E1-4A3B-B230-A17102BEDA2A}" srcOrd="0" destOrd="0" presId="urn:microsoft.com/office/officeart/2008/layout/LinedList"/>
    <dgm:cxn modelId="{7B89033C-2B8F-46A7-9B45-507396F318FE}" type="presParOf" srcId="{CE009FC2-549D-4923-82B9-8493ED8842EE}" destId="{50315F70-786F-4200-BAF1-47412102930B}" srcOrd="1" destOrd="0" presId="urn:microsoft.com/office/officeart/2008/layout/LinedList"/>
    <dgm:cxn modelId="{C8B2D55D-775E-4683-BF9D-6540F480D385}" type="presParOf" srcId="{09BCAE1E-CB66-4325-8050-DD711DF7DBCC}" destId="{1CE0CB7E-A8B1-4A17-8C7F-4A2791578F37}" srcOrd="2" destOrd="0" presId="urn:microsoft.com/office/officeart/2008/layout/LinedList"/>
    <dgm:cxn modelId="{2F8BC081-8A12-4DC9-B66D-560D283BEF9B}" type="presParOf" srcId="{09BCAE1E-CB66-4325-8050-DD711DF7DBCC}" destId="{BF3D080D-6D5B-4C40-8FF9-396ED12A46CD}" srcOrd="3" destOrd="0" presId="urn:microsoft.com/office/officeart/2008/layout/LinedList"/>
    <dgm:cxn modelId="{B7A5C336-77CB-435A-98D6-ED481C5D0371}" type="presParOf" srcId="{BF3D080D-6D5B-4C40-8FF9-396ED12A46CD}" destId="{CD5E52BB-4A5B-4BD4-ACD6-C7A34BE4784F}" srcOrd="0" destOrd="0" presId="urn:microsoft.com/office/officeart/2008/layout/LinedList"/>
    <dgm:cxn modelId="{AFAC0346-0EBF-475E-A367-CAD8FA46BFF7}" type="presParOf" srcId="{BF3D080D-6D5B-4C40-8FF9-396ED12A46CD}" destId="{FA76764B-B90E-42A6-B5B3-84D57B877230}" srcOrd="1" destOrd="0" presId="urn:microsoft.com/office/officeart/2008/layout/LinedList"/>
    <dgm:cxn modelId="{A698CE5F-2525-48C0-926E-163B5DCDA5B2}" type="presParOf" srcId="{09BCAE1E-CB66-4325-8050-DD711DF7DBCC}" destId="{8D97DC5A-B7A9-4D8E-8A70-2E27BC6B59E7}" srcOrd="4" destOrd="0" presId="urn:microsoft.com/office/officeart/2008/layout/LinedList"/>
    <dgm:cxn modelId="{AF10996C-2D0D-4A82-B52F-B619F5B3DE8F}" type="presParOf" srcId="{09BCAE1E-CB66-4325-8050-DD711DF7DBCC}" destId="{672325AC-8032-41B6-B2D5-FBAF6AD1C370}" srcOrd="5" destOrd="0" presId="urn:microsoft.com/office/officeart/2008/layout/LinedList"/>
    <dgm:cxn modelId="{27D0A571-3BBE-4C8A-A70A-730789EC6F79}" type="presParOf" srcId="{672325AC-8032-41B6-B2D5-FBAF6AD1C370}" destId="{A3FE115D-703D-484E-9E5E-B0F4F827E2ED}" srcOrd="0" destOrd="0" presId="urn:microsoft.com/office/officeart/2008/layout/LinedList"/>
    <dgm:cxn modelId="{063910FA-263C-452C-ABA1-046AF23DC42D}" type="presParOf" srcId="{672325AC-8032-41B6-B2D5-FBAF6AD1C370}" destId="{00015753-E7CE-47DD-9113-E187EE0811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470E9C-56E1-4066-88F1-ED0946B02B8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ED0DB9-39FB-467B-9C82-DF5AD65DF6B9}">
      <dgm:prSet/>
      <dgm:spPr/>
      <dgm:t>
        <a:bodyPr/>
        <a:lstStyle/>
        <a:p>
          <a:r>
            <a:rPr lang="en-US"/>
            <a:t>Provides allocation and free support with coalescing to avoid fragmentation.</a:t>
          </a:r>
        </a:p>
      </dgm:t>
    </dgm:pt>
    <dgm:pt modelId="{0314CE9B-96A9-4AAB-A654-22479EA54F6D}" type="parTrans" cxnId="{3C028FF8-5799-4E34-8519-A87262FBCC35}">
      <dgm:prSet/>
      <dgm:spPr/>
      <dgm:t>
        <a:bodyPr/>
        <a:lstStyle/>
        <a:p>
          <a:endParaRPr lang="en-US"/>
        </a:p>
      </dgm:t>
    </dgm:pt>
    <dgm:pt modelId="{F293CD9C-4E34-49CC-B748-B383FD8F1FC7}" type="sibTrans" cxnId="{3C028FF8-5799-4E34-8519-A87262FBCC35}">
      <dgm:prSet/>
      <dgm:spPr/>
      <dgm:t>
        <a:bodyPr/>
        <a:lstStyle/>
        <a:p>
          <a:endParaRPr lang="en-US"/>
        </a:p>
      </dgm:t>
    </dgm:pt>
    <dgm:pt modelId="{D412C9D3-18D3-4592-B435-4E5B71772595}">
      <dgm:prSet/>
      <dgm:spPr/>
      <dgm:t>
        <a:bodyPr/>
        <a:lstStyle/>
        <a:p>
          <a:r>
            <a:rPr lang="en-US"/>
            <a:t>Ideal for applications requiring flexible and dynamic memory allocation with a focus on efficient use of heap space.</a:t>
          </a:r>
        </a:p>
      </dgm:t>
    </dgm:pt>
    <dgm:pt modelId="{93EEEA2A-109C-4482-9E9C-1989271548A7}" type="parTrans" cxnId="{B571F506-D472-4D0C-8F99-E134E749FCBF}">
      <dgm:prSet/>
      <dgm:spPr/>
      <dgm:t>
        <a:bodyPr/>
        <a:lstStyle/>
        <a:p>
          <a:endParaRPr lang="en-US"/>
        </a:p>
      </dgm:t>
    </dgm:pt>
    <dgm:pt modelId="{68B30185-939E-458D-807C-6A47FF324F2B}" type="sibTrans" cxnId="{B571F506-D472-4D0C-8F99-E134E749FCBF}">
      <dgm:prSet/>
      <dgm:spPr/>
      <dgm:t>
        <a:bodyPr/>
        <a:lstStyle/>
        <a:p>
          <a:endParaRPr lang="en-US"/>
        </a:p>
      </dgm:t>
    </dgm:pt>
    <dgm:pt modelId="{AD0685C5-C2DC-4A15-B1AC-2304E6A4B54F}">
      <dgm:prSet/>
      <dgm:spPr/>
      <dgm:t>
        <a:bodyPr/>
        <a:lstStyle/>
        <a:p>
          <a:r>
            <a:rPr lang="en-US"/>
            <a:t>Merges adjacent free blocks to reduce fragmentation.</a:t>
          </a:r>
        </a:p>
      </dgm:t>
    </dgm:pt>
    <dgm:pt modelId="{B2E96D9F-A34D-4136-9E7C-D376358A3076}" type="parTrans" cxnId="{9349AB7F-D6D5-44F5-A0CD-B5142F2F472F}">
      <dgm:prSet/>
      <dgm:spPr/>
      <dgm:t>
        <a:bodyPr/>
        <a:lstStyle/>
        <a:p>
          <a:endParaRPr lang="en-US"/>
        </a:p>
      </dgm:t>
    </dgm:pt>
    <dgm:pt modelId="{22F84923-496E-4C2F-A46D-AC5EF8290792}" type="sibTrans" cxnId="{9349AB7F-D6D5-44F5-A0CD-B5142F2F472F}">
      <dgm:prSet/>
      <dgm:spPr/>
      <dgm:t>
        <a:bodyPr/>
        <a:lstStyle/>
        <a:p>
          <a:endParaRPr lang="en-US"/>
        </a:p>
      </dgm:t>
    </dgm:pt>
    <dgm:pt modelId="{EE229965-54BF-4124-ABD5-2A9C9E1CEB7C}" type="pres">
      <dgm:prSet presAssocID="{BE470E9C-56E1-4066-88F1-ED0946B02B8F}" presName="vert0" presStyleCnt="0">
        <dgm:presLayoutVars>
          <dgm:dir/>
          <dgm:animOne val="branch"/>
          <dgm:animLvl val="lvl"/>
        </dgm:presLayoutVars>
      </dgm:prSet>
      <dgm:spPr/>
    </dgm:pt>
    <dgm:pt modelId="{183EA608-EC78-430E-96A4-5FF65974B449}" type="pres">
      <dgm:prSet presAssocID="{3FED0DB9-39FB-467B-9C82-DF5AD65DF6B9}" presName="thickLine" presStyleLbl="alignNode1" presStyleIdx="0" presStyleCnt="3"/>
      <dgm:spPr/>
    </dgm:pt>
    <dgm:pt modelId="{95AE8B91-247C-4F28-9D2A-CE3FF36C2D6F}" type="pres">
      <dgm:prSet presAssocID="{3FED0DB9-39FB-467B-9C82-DF5AD65DF6B9}" presName="horz1" presStyleCnt="0"/>
      <dgm:spPr/>
    </dgm:pt>
    <dgm:pt modelId="{15C22456-0DD1-4042-929A-E3BC2121296A}" type="pres">
      <dgm:prSet presAssocID="{3FED0DB9-39FB-467B-9C82-DF5AD65DF6B9}" presName="tx1" presStyleLbl="revTx" presStyleIdx="0" presStyleCnt="3"/>
      <dgm:spPr/>
    </dgm:pt>
    <dgm:pt modelId="{C7EE1DA8-2015-4ADC-A979-1C96C1D78352}" type="pres">
      <dgm:prSet presAssocID="{3FED0DB9-39FB-467B-9C82-DF5AD65DF6B9}" presName="vert1" presStyleCnt="0"/>
      <dgm:spPr/>
    </dgm:pt>
    <dgm:pt modelId="{93A7E070-BD87-4C91-9A4C-BBC578F8F681}" type="pres">
      <dgm:prSet presAssocID="{D412C9D3-18D3-4592-B435-4E5B71772595}" presName="thickLine" presStyleLbl="alignNode1" presStyleIdx="1" presStyleCnt="3"/>
      <dgm:spPr/>
    </dgm:pt>
    <dgm:pt modelId="{526EAA0B-A205-42AC-A28B-78649E9B87D1}" type="pres">
      <dgm:prSet presAssocID="{D412C9D3-18D3-4592-B435-4E5B71772595}" presName="horz1" presStyleCnt="0"/>
      <dgm:spPr/>
    </dgm:pt>
    <dgm:pt modelId="{1B76398B-53AE-486E-93E4-4E5D9C91FC4C}" type="pres">
      <dgm:prSet presAssocID="{D412C9D3-18D3-4592-B435-4E5B71772595}" presName="tx1" presStyleLbl="revTx" presStyleIdx="1" presStyleCnt="3"/>
      <dgm:spPr/>
    </dgm:pt>
    <dgm:pt modelId="{8E47DBE3-D011-4CF3-9F00-147C061A9064}" type="pres">
      <dgm:prSet presAssocID="{D412C9D3-18D3-4592-B435-4E5B71772595}" presName="vert1" presStyleCnt="0"/>
      <dgm:spPr/>
    </dgm:pt>
    <dgm:pt modelId="{B4B27D8C-6D04-44F7-A2E1-24439F415C5F}" type="pres">
      <dgm:prSet presAssocID="{AD0685C5-C2DC-4A15-B1AC-2304E6A4B54F}" presName="thickLine" presStyleLbl="alignNode1" presStyleIdx="2" presStyleCnt="3"/>
      <dgm:spPr/>
    </dgm:pt>
    <dgm:pt modelId="{C76F0903-43E8-4D0D-B091-2C61FF6F0999}" type="pres">
      <dgm:prSet presAssocID="{AD0685C5-C2DC-4A15-B1AC-2304E6A4B54F}" presName="horz1" presStyleCnt="0"/>
      <dgm:spPr/>
    </dgm:pt>
    <dgm:pt modelId="{B5B50180-B160-4A27-B50A-BCD3FB353612}" type="pres">
      <dgm:prSet presAssocID="{AD0685C5-C2DC-4A15-B1AC-2304E6A4B54F}" presName="tx1" presStyleLbl="revTx" presStyleIdx="2" presStyleCnt="3"/>
      <dgm:spPr/>
    </dgm:pt>
    <dgm:pt modelId="{6D10FF93-2967-476A-92C8-1DA40BFDA7EE}" type="pres">
      <dgm:prSet presAssocID="{AD0685C5-C2DC-4A15-B1AC-2304E6A4B54F}" presName="vert1" presStyleCnt="0"/>
      <dgm:spPr/>
    </dgm:pt>
  </dgm:ptLst>
  <dgm:cxnLst>
    <dgm:cxn modelId="{5DB65B06-E995-4A02-88E2-E5917B8A4619}" type="presOf" srcId="{D412C9D3-18D3-4592-B435-4E5B71772595}" destId="{1B76398B-53AE-486E-93E4-4E5D9C91FC4C}" srcOrd="0" destOrd="0" presId="urn:microsoft.com/office/officeart/2008/layout/LinedList"/>
    <dgm:cxn modelId="{B571F506-D472-4D0C-8F99-E134E749FCBF}" srcId="{BE470E9C-56E1-4066-88F1-ED0946B02B8F}" destId="{D412C9D3-18D3-4592-B435-4E5B71772595}" srcOrd="1" destOrd="0" parTransId="{93EEEA2A-109C-4482-9E9C-1989271548A7}" sibTransId="{68B30185-939E-458D-807C-6A47FF324F2B}"/>
    <dgm:cxn modelId="{9349AB7F-D6D5-44F5-A0CD-B5142F2F472F}" srcId="{BE470E9C-56E1-4066-88F1-ED0946B02B8F}" destId="{AD0685C5-C2DC-4A15-B1AC-2304E6A4B54F}" srcOrd="2" destOrd="0" parTransId="{B2E96D9F-A34D-4136-9E7C-D376358A3076}" sibTransId="{22F84923-496E-4C2F-A46D-AC5EF8290792}"/>
    <dgm:cxn modelId="{919EA785-29BE-476A-9F42-06BAAC45DBA2}" type="presOf" srcId="{AD0685C5-C2DC-4A15-B1AC-2304E6A4B54F}" destId="{B5B50180-B160-4A27-B50A-BCD3FB353612}" srcOrd="0" destOrd="0" presId="urn:microsoft.com/office/officeart/2008/layout/LinedList"/>
    <dgm:cxn modelId="{629E42E9-BAA8-4783-8C3C-1BBA975DBF89}" type="presOf" srcId="{BE470E9C-56E1-4066-88F1-ED0946B02B8F}" destId="{EE229965-54BF-4124-ABD5-2A9C9E1CEB7C}" srcOrd="0" destOrd="0" presId="urn:microsoft.com/office/officeart/2008/layout/LinedList"/>
    <dgm:cxn modelId="{3C028FF8-5799-4E34-8519-A87262FBCC35}" srcId="{BE470E9C-56E1-4066-88F1-ED0946B02B8F}" destId="{3FED0DB9-39FB-467B-9C82-DF5AD65DF6B9}" srcOrd="0" destOrd="0" parTransId="{0314CE9B-96A9-4AAB-A654-22479EA54F6D}" sibTransId="{F293CD9C-4E34-49CC-B748-B383FD8F1FC7}"/>
    <dgm:cxn modelId="{DEEA07FC-B57B-4244-809B-292A557AC4FC}" type="presOf" srcId="{3FED0DB9-39FB-467B-9C82-DF5AD65DF6B9}" destId="{15C22456-0DD1-4042-929A-E3BC2121296A}" srcOrd="0" destOrd="0" presId="urn:microsoft.com/office/officeart/2008/layout/LinedList"/>
    <dgm:cxn modelId="{95D0DAE4-4C6F-4691-AF68-DB5ACDF65EB0}" type="presParOf" srcId="{EE229965-54BF-4124-ABD5-2A9C9E1CEB7C}" destId="{183EA608-EC78-430E-96A4-5FF65974B449}" srcOrd="0" destOrd="0" presId="urn:microsoft.com/office/officeart/2008/layout/LinedList"/>
    <dgm:cxn modelId="{0CFC030C-20C5-4F6A-96F8-522FBD2FCABC}" type="presParOf" srcId="{EE229965-54BF-4124-ABD5-2A9C9E1CEB7C}" destId="{95AE8B91-247C-4F28-9D2A-CE3FF36C2D6F}" srcOrd="1" destOrd="0" presId="urn:microsoft.com/office/officeart/2008/layout/LinedList"/>
    <dgm:cxn modelId="{63BA8AB1-6057-4D55-B43B-0B8CAEA0D718}" type="presParOf" srcId="{95AE8B91-247C-4F28-9D2A-CE3FF36C2D6F}" destId="{15C22456-0DD1-4042-929A-E3BC2121296A}" srcOrd="0" destOrd="0" presId="urn:microsoft.com/office/officeart/2008/layout/LinedList"/>
    <dgm:cxn modelId="{40609D8E-C868-42F4-A82C-921387508BBF}" type="presParOf" srcId="{95AE8B91-247C-4F28-9D2A-CE3FF36C2D6F}" destId="{C7EE1DA8-2015-4ADC-A979-1C96C1D78352}" srcOrd="1" destOrd="0" presId="urn:microsoft.com/office/officeart/2008/layout/LinedList"/>
    <dgm:cxn modelId="{07A8F8AD-981A-4E8A-92E2-9FDF484A6456}" type="presParOf" srcId="{EE229965-54BF-4124-ABD5-2A9C9E1CEB7C}" destId="{93A7E070-BD87-4C91-9A4C-BBC578F8F681}" srcOrd="2" destOrd="0" presId="urn:microsoft.com/office/officeart/2008/layout/LinedList"/>
    <dgm:cxn modelId="{57AFF7EA-A63E-4201-B90B-EEDF6D95C984}" type="presParOf" srcId="{EE229965-54BF-4124-ABD5-2A9C9E1CEB7C}" destId="{526EAA0B-A205-42AC-A28B-78649E9B87D1}" srcOrd="3" destOrd="0" presId="urn:microsoft.com/office/officeart/2008/layout/LinedList"/>
    <dgm:cxn modelId="{E5847577-A1D5-4057-B6BC-7C175E491902}" type="presParOf" srcId="{526EAA0B-A205-42AC-A28B-78649E9B87D1}" destId="{1B76398B-53AE-486E-93E4-4E5D9C91FC4C}" srcOrd="0" destOrd="0" presId="urn:microsoft.com/office/officeart/2008/layout/LinedList"/>
    <dgm:cxn modelId="{9EBA7B2C-EC45-4968-BAE4-84B5FD5B1E41}" type="presParOf" srcId="{526EAA0B-A205-42AC-A28B-78649E9B87D1}" destId="{8E47DBE3-D011-4CF3-9F00-147C061A9064}" srcOrd="1" destOrd="0" presId="urn:microsoft.com/office/officeart/2008/layout/LinedList"/>
    <dgm:cxn modelId="{4439EC75-53B2-46D1-A246-6CFD7F49E355}" type="presParOf" srcId="{EE229965-54BF-4124-ABD5-2A9C9E1CEB7C}" destId="{B4B27D8C-6D04-44F7-A2E1-24439F415C5F}" srcOrd="4" destOrd="0" presId="urn:microsoft.com/office/officeart/2008/layout/LinedList"/>
    <dgm:cxn modelId="{7C56AB3A-41CA-422F-BA36-8FD6B3E0F4E2}" type="presParOf" srcId="{EE229965-54BF-4124-ABD5-2A9C9E1CEB7C}" destId="{C76F0903-43E8-4D0D-B091-2C61FF6F0999}" srcOrd="5" destOrd="0" presId="urn:microsoft.com/office/officeart/2008/layout/LinedList"/>
    <dgm:cxn modelId="{E9171036-48BB-458A-B5C4-FEB06EFE9E33}" type="presParOf" srcId="{C76F0903-43E8-4D0D-B091-2C61FF6F0999}" destId="{B5B50180-B160-4A27-B50A-BCD3FB353612}" srcOrd="0" destOrd="0" presId="urn:microsoft.com/office/officeart/2008/layout/LinedList"/>
    <dgm:cxn modelId="{515F1372-0C13-4F57-8DB2-71ADCB4A715A}" type="presParOf" srcId="{C76F0903-43E8-4D0D-B091-2C61FF6F0999}" destId="{6D10FF93-2967-476A-92C8-1DA40BFDA7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470E9C-56E1-4066-88F1-ED0946B02B8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ED0DB9-39FB-467B-9C82-DF5AD65DF6B9}">
      <dgm:prSet/>
      <dgm:spPr/>
      <dgm:t>
        <a:bodyPr/>
        <a:lstStyle/>
        <a:p>
          <a:r>
            <a:rPr lang="en-US" dirty="0"/>
            <a:t>Allows memory allocation across multiple regions of memory.</a:t>
          </a:r>
        </a:p>
      </dgm:t>
    </dgm:pt>
    <dgm:pt modelId="{0314CE9B-96A9-4AAB-A654-22479EA54F6D}" type="parTrans" cxnId="{3C028FF8-5799-4E34-8519-A87262FBCC35}">
      <dgm:prSet/>
      <dgm:spPr/>
      <dgm:t>
        <a:bodyPr/>
        <a:lstStyle/>
        <a:p>
          <a:endParaRPr lang="en-US"/>
        </a:p>
      </dgm:t>
    </dgm:pt>
    <dgm:pt modelId="{F293CD9C-4E34-49CC-B748-B383FD8F1FC7}" type="sibTrans" cxnId="{3C028FF8-5799-4E34-8519-A87262FBCC35}">
      <dgm:prSet/>
      <dgm:spPr/>
      <dgm:t>
        <a:bodyPr/>
        <a:lstStyle/>
        <a:p>
          <a:endParaRPr lang="en-US"/>
        </a:p>
      </dgm:t>
    </dgm:pt>
    <dgm:pt modelId="{AD0685C5-C2DC-4A15-B1AC-2304E6A4B54F}">
      <dgm:prSet/>
      <dgm:spPr/>
      <dgm:t>
        <a:bodyPr/>
        <a:lstStyle/>
        <a:p>
          <a:r>
            <a:rPr lang="en-US" dirty="0"/>
            <a:t>You can define several memory regions, and </a:t>
          </a:r>
          <a:r>
            <a:rPr lang="en-US" dirty="0" err="1"/>
            <a:t>FreeRTOS</a:t>
          </a:r>
          <a:r>
            <a:rPr lang="en-US" dirty="0"/>
            <a:t> will allocate memory across these regions.</a:t>
          </a:r>
        </a:p>
      </dgm:t>
    </dgm:pt>
    <dgm:pt modelId="{B2E96D9F-A34D-4136-9E7C-D376358A3076}" type="parTrans" cxnId="{9349AB7F-D6D5-44F5-A0CD-B5142F2F472F}">
      <dgm:prSet/>
      <dgm:spPr/>
      <dgm:t>
        <a:bodyPr/>
        <a:lstStyle/>
        <a:p>
          <a:endParaRPr lang="en-US"/>
        </a:p>
      </dgm:t>
    </dgm:pt>
    <dgm:pt modelId="{22F84923-496E-4C2F-A46D-AC5EF8290792}" type="sibTrans" cxnId="{9349AB7F-D6D5-44F5-A0CD-B5142F2F472F}">
      <dgm:prSet/>
      <dgm:spPr/>
      <dgm:t>
        <a:bodyPr/>
        <a:lstStyle/>
        <a:p>
          <a:endParaRPr lang="en-US"/>
        </a:p>
      </dgm:t>
    </dgm:pt>
    <dgm:pt modelId="{D412C9D3-18D3-4592-B435-4E5B71772595}">
      <dgm:prSet/>
      <dgm:spPr/>
      <dgm:t>
        <a:bodyPr/>
        <a:lstStyle/>
        <a:p>
          <a:r>
            <a:rPr lang="en-US" dirty="0"/>
            <a:t>Useful when your system has non-contiguous blocks of memory.</a:t>
          </a:r>
        </a:p>
      </dgm:t>
    </dgm:pt>
    <dgm:pt modelId="{68B30185-939E-458D-807C-6A47FF324F2B}" type="sibTrans" cxnId="{B571F506-D472-4D0C-8F99-E134E749FCBF}">
      <dgm:prSet/>
      <dgm:spPr/>
      <dgm:t>
        <a:bodyPr/>
        <a:lstStyle/>
        <a:p>
          <a:endParaRPr lang="en-US"/>
        </a:p>
      </dgm:t>
    </dgm:pt>
    <dgm:pt modelId="{93EEEA2A-109C-4482-9E9C-1989271548A7}" type="parTrans" cxnId="{B571F506-D472-4D0C-8F99-E134E749FCBF}">
      <dgm:prSet/>
      <dgm:spPr/>
      <dgm:t>
        <a:bodyPr/>
        <a:lstStyle/>
        <a:p>
          <a:endParaRPr lang="en-US"/>
        </a:p>
      </dgm:t>
    </dgm:pt>
    <dgm:pt modelId="{EE229965-54BF-4124-ABD5-2A9C9E1CEB7C}" type="pres">
      <dgm:prSet presAssocID="{BE470E9C-56E1-4066-88F1-ED0946B02B8F}" presName="vert0" presStyleCnt="0">
        <dgm:presLayoutVars>
          <dgm:dir/>
          <dgm:animOne val="branch"/>
          <dgm:animLvl val="lvl"/>
        </dgm:presLayoutVars>
      </dgm:prSet>
      <dgm:spPr/>
    </dgm:pt>
    <dgm:pt modelId="{183EA608-EC78-430E-96A4-5FF65974B449}" type="pres">
      <dgm:prSet presAssocID="{3FED0DB9-39FB-467B-9C82-DF5AD65DF6B9}" presName="thickLine" presStyleLbl="alignNode1" presStyleIdx="0" presStyleCnt="3"/>
      <dgm:spPr/>
    </dgm:pt>
    <dgm:pt modelId="{95AE8B91-247C-4F28-9D2A-CE3FF36C2D6F}" type="pres">
      <dgm:prSet presAssocID="{3FED0DB9-39FB-467B-9C82-DF5AD65DF6B9}" presName="horz1" presStyleCnt="0"/>
      <dgm:spPr/>
    </dgm:pt>
    <dgm:pt modelId="{15C22456-0DD1-4042-929A-E3BC2121296A}" type="pres">
      <dgm:prSet presAssocID="{3FED0DB9-39FB-467B-9C82-DF5AD65DF6B9}" presName="tx1" presStyleLbl="revTx" presStyleIdx="0" presStyleCnt="3"/>
      <dgm:spPr/>
    </dgm:pt>
    <dgm:pt modelId="{C7EE1DA8-2015-4ADC-A979-1C96C1D78352}" type="pres">
      <dgm:prSet presAssocID="{3FED0DB9-39FB-467B-9C82-DF5AD65DF6B9}" presName="vert1" presStyleCnt="0"/>
      <dgm:spPr/>
    </dgm:pt>
    <dgm:pt modelId="{93A7E070-BD87-4C91-9A4C-BBC578F8F681}" type="pres">
      <dgm:prSet presAssocID="{D412C9D3-18D3-4592-B435-4E5B71772595}" presName="thickLine" presStyleLbl="alignNode1" presStyleIdx="1" presStyleCnt="3"/>
      <dgm:spPr/>
    </dgm:pt>
    <dgm:pt modelId="{526EAA0B-A205-42AC-A28B-78649E9B87D1}" type="pres">
      <dgm:prSet presAssocID="{D412C9D3-18D3-4592-B435-4E5B71772595}" presName="horz1" presStyleCnt="0"/>
      <dgm:spPr/>
    </dgm:pt>
    <dgm:pt modelId="{1B76398B-53AE-486E-93E4-4E5D9C91FC4C}" type="pres">
      <dgm:prSet presAssocID="{D412C9D3-18D3-4592-B435-4E5B71772595}" presName="tx1" presStyleLbl="revTx" presStyleIdx="1" presStyleCnt="3"/>
      <dgm:spPr/>
    </dgm:pt>
    <dgm:pt modelId="{8E47DBE3-D011-4CF3-9F00-147C061A9064}" type="pres">
      <dgm:prSet presAssocID="{D412C9D3-18D3-4592-B435-4E5B71772595}" presName="vert1" presStyleCnt="0"/>
      <dgm:spPr/>
    </dgm:pt>
    <dgm:pt modelId="{B4B27D8C-6D04-44F7-A2E1-24439F415C5F}" type="pres">
      <dgm:prSet presAssocID="{AD0685C5-C2DC-4A15-B1AC-2304E6A4B54F}" presName="thickLine" presStyleLbl="alignNode1" presStyleIdx="2" presStyleCnt="3"/>
      <dgm:spPr/>
    </dgm:pt>
    <dgm:pt modelId="{C76F0903-43E8-4D0D-B091-2C61FF6F0999}" type="pres">
      <dgm:prSet presAssocID="{AD0685C5-C2DC-4A15-B1AC-2304E6A4B54F}" presName="horz1" presStyleCnt="0"/>
      <dgm:spPr/>
    </dgm:pt>
    <dgm:pt modelId="{B5B50180-B160-4A27-B50A-BCD3FB353612}" type="pres">
      <dgm:prSet presAssocID="{AD0685C5-C2DC-4A15-B1AC-2304E6A4B54F}" presName="tx1" presStyleLbl="revTx" presStyleIdx="2" presStyleCnt="3"/>
      <dgm:spPr/>
    </dgm:pt>
    <dgm:pt modelId="{6D10FF93-2967-476A-92C8-1DA40BFDA7EE}" type="pres">
      <dgm:prSet presAssocID="{AD0685C5-C2DC-4A15-B1AC-2304E6A4B54F}" presName="vert1" presStyleCnt="0"/>
      <dgm:spPr/>
    </dgm:pt>
  </dgm:ptLst>
  <dgm:cxnLst>
    <dgm:cxn modelId="{5DB65B06-E995-4A02-88E2-E5917B8A4619}" type="presOf" srcId="{D412C9D3-18D3-4592-B435-4E5B71772595}" destId="{1B76398B-53AE-486E-93E4-4E5D9C91FC4C}" srcOrd="0" destOrd="0" presId="urn:microsoft.com/office/officeart/2008/layout/LinedList"/>
    <dgm:cxn modelId="{B571F506-D472-4D0C-8F99-E134E749FCBF}" srcId="{BE470E9C-56E1-4066-88F1-ED0946B02B8F}" destId="{D412C9D3-18D3-4592-B435-4E5B71772595}" srcOrd="1" destOrd="0" parTransId="{93EEEA2A-109C-4482-9E9C-1989271548A7}" sibTransId="{68B30185-939E-458D-807C-6A47FF324F2B}"/>
    <dgm:cxn modelId="{9349AB7F-D6D5-44F5-A0CD-B5142F2F472F}" srcId="{BE470E9C-56E1-4066-88F1-ED0946B02B8F}" destId="{AD0685C5-C2DC-4A15-B1AC-2304E6A4B54F}" srcOrd="2" destOrd="0" parTransId="{B2E96D9F-A34D-4136-9E7C-D376358A3076}" sibTransId="{22F84923-496E-4C2F-A46D-AC5EF8290792}"/>
    <dgm:cxn modelId="{919EA785-29BE-476A-9F42-06BAAC45DBA2}" type="presOf" srcId="{AD0685C5-C2DC-4A15-B1AC-2304E6A4B54F}" destId="{B5B50180-B160-4A27-B50A-BCD3FB353612}" srcOrd="0" destOrd="0" presId="urn:microsoft.com/office/officeart/2008/layout/LinedList"/>
    <dgm:cxn modelId="{629E42E9-BAA8-4783-8C3C-1BBA975DBF89}" type="presOf" srcId="{BE470E9C-56E1-4066-88F1-ED0946B02B8F}" destId="{EE229965-54BF-4124-ABD5-2A9C9E1CEB7C}" srcOrd="0" destOrd="0" presId="urn:microsoft.com/office/officeart/2008/layout/LinedList"/>
    <dgm:cxn modelId="{3C028FF8-5799-4E34-8519-A87262FBCC35}" srcId="{BE470E9C-56E1-4066-88F1-ED0946B02B8F}" destId="{3FED0DB9-39FB-467B-9C82-DF5AD65DF6B9}" srcOrd="0" destOrd="0" parTransId="{0314CE9B-96A9-4AAB-A654-22479EA54F6D}" sibTransId="{F293CD9C-4E34-49CC-B748-B383FD8F1FC7}"/>
    <dgm:cxn modelId="{DEEA07FC-B57B-4244-809B-292A557AC4FC}" type="presOf" srcId="{3FED0DB9-39FB-467B-9C82-DF5AD65DF6B9}" destId="{15C22456-0DD1-4042-929A-E3BC2121296A}" srcOrd="0" destOrd="0" presId="urn:microsoft.com/office/officeart/2008/layout/LinedList"/>
    <dgm:cxn modelId="{95D0DAE4-4C6F-4691-AF68-DB5ACDF65EB0}" type="presParOf" srcId="{EE229965-54BF-4124-ABD5-2A9C9E1CEB7C}" destId="{183EA608-EC78-430E-96A4-5FF65974B449}" srcOrd="0" destOrd="0" presId="urn:microsoft.com/office/officeart/2008/layout/LinedList"/>
    <dgm:cxn modelId="{0CFC030C-20C5-4F6A-96F8-522FBD2FCABC}" type="presParOf" srcId="{EE229965-54BF-4124-ABD5-2A9C9E1CEB7C}" destId="{95AE8B91-247C-4F28-9D2A-CE3FF36C2D6F}" srcOrd="1" destOrd="0" presId="urn:microsoft.com/office/officeart/2008/layout/LinedList"/>
    <dgm:cxn modelId="{63BA8AB1-6057-4D55-B43B-0B8CAEA0D718}" type="presParOf" srcId="{95AE8B91-247C-4F28-9D2A-CE3FF36C2D6F}" destId="{15C22456-0DD1-4042-929A-E3BC2121296A}" srcOrd="0" destOrd="0" presId="urn:microsoft.com/office/officeart/2008/layout/LinedList"/>
    <dgm:cxn modelId="{40609D8E-C868-42F4-A82C-921387508BBF}" type="presParOf" srcId="{95AE8B91-247C-4F28-9D2A-CE3FF36C2D6F}" destId="{C7EE1DA8-2015-4ADC-A979-1C96C1D78352}" srcOrd="1" destOrd="0" presId="urn:microsoft.com/office/officeart/2008/layout/LinedList"/>
    <dgm:cxn modelId="{07A8F8AD-981A-4E8A-92E2-9FDF484A6456}" type="presParOf" srcId="{EE229965-54BF-4124-ABD5-2A9C9E1CEB7C}" destId="{93A7E070-BD87-4C91-9A4C-BBC578F8F681}" srcOrd="2" destOrd="0" presId="urn:microsoft.com/office/officeart/2008/layout/LinedList"/>
    <dgm:cxn modelId="{57AFF7EA-A63E-4201-B90B-EEDF6D95C984}" type="presParOf" srcId="{EE229965-54BF-4124-ABD5-2A9C9E1CEB7C}" destId="{526EAA0B-A205-42AC-A28B-78649E9B87D1}" srcOrd="3" destOrd="0" presId="urn:microsoft.com/office/officeart/2008/layout/LinedList"/>
    <dgm:cxn modelId="{E5847577-A1D5-4057-B6BC-7C175E491902}" type="presParOf" srcId="{526EAA0B-A205-42AC-A28B-78649E9B87D1}" destId="{1B76398B-53AE-486E-93E4-4E5D9C91FC4C}" srcOrd="0" destOrd="0" presId="urn:microsoft.com/office/officeart/2008/layout/LinedList"/>
    <dgm:cxn modelId="{9EBA7B2C-EC45-4968-BAE4-84B5FD5B1E41}" type="presParOf" srcId="{526EAA0B-A205-42AC-A28B-78649E9B87D1}" destId="{8E47DBE3-D011-4CF3-9F00-147C061A9064}" srcOrd="1" destOrd="0" presId="urn:microsoft.com/office/officeart/2008/layout/LinedList"/>
    <dgm:cxn modelId="{4439EC75-53B2-46D1-A246-6CFD7F49E355}" type="presParOf" srcId="{EE229965-54BF-4124-ABD5-2A9C9E1CEB7C}" destId="{B4B27D8C-6D04-44F7-A2E1-24439F415C5F}" srcOrd="4" destOrd="0" presId="urn:microsoft.com/office/officeart/2008/layout/LinedList"/>
    <dgm:cxn modelId="{7C56AB3A-41CA-422F-BA36-8FD6B3E0F4E2}" type="presParOf" srcId="{EE229965-54BF-4124-ABD5-2A9C9E1CEB7C}" destId="{C76F0903-43E8-4D0D-B091-2C61FF6F0999}" srcOrd="5" destOrd="0" presId="urn:microsoft.com/office/officeart/2008/layout/LinedList"/>
    <dgm:cxn modelId="{E9171036-48BB-458A-B5C4-FEB06EFE9E33}" type="presParOf" srcId="{C76F0903-43E8-4D0D-B091-2C61FF6F0999}" destId="{B5B50180-B160-4A27-B50A-BCD3FB353612}" srcOrd="0" destOrd="0" presId="urn:microsoft.com/office/officeart/2008/layout/LinedList"/>
    <dgm:cxn modelId="{515F1372-0C13-4F57-8DB2-71ADCB4A715A}" type="presParOf" srcId="{C76F0903-43E8-4D0D-B091-2C61FF6F0999}" destId="{6D10FF93-2967-476A-92C8-1DA40BFDA7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D47780-FD7B-4AE2-A742-57D074521C3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CC9402-7799-41BB-AFFC-83B699C62ED4}">
      <dgm:prSet/>
      <dgm:spPr/>
      <dgm:t>
        <a:bodyPr/>
        <a:lstStyle/>
        <a:p>
          <a:r>
            <a:rPr lang="en-US"/>
            <a:t>The RTOS kernel allocates RAM each time a task, queue, mutex, software timer or semaphore is created.</a:t>
          </a:r>
        </a:p>
      </dgm:t>
    </dgm:pt>
    <dgm:pt modelId="{193FAFB7-D86E-493E-947C-ADDBCEE23D58}" type="parTrans" cxnId="{9D752E99-83CD-4416-8D57-99C5A0C66B94}">
      <dgm:prSet/>
      <dgm:spPr/>
      <dgm:t>
        <a:bodyPr/>
        <a:lstStyle/>
        <a:p>
          <a:endParaRPr lang="en-US"/>
        </a:p>
      </dgm:t>
    </dgm:pt>
    <dgm:pt modelId="{C8CE73F0-65C7-4406-A1C0-B24CFC370F87}" type="sibTrans" cxnId="{9D752E99-83CD-4416-8D57-99C5A0C66B94}">
      <dgm:prSet/>
      <dgm:spPr/>
      <dgm:t>
        <a:bodyPr/>
        <a:lstStyle/>
        <a:p>
          <a:endParaRPr lang="en-US"/>
        </a:p>
      </dgm:t>
    </dgm:pt>
    <dgm:pt modelId="{9F74D487-4418-4FAE-9F3F-C2CFFE120819}">
      <dgm:prSet/>
      <dgm:spPr/>
      <dgm:t>
        <a:bodyPr/>
        <a:lstStyle/>
        <a:p>
          <a:r>
            <a:rPr lang="en-US"/>
            <a:t>To replace and improve the use of C standard libray malloc() and free() functions, the FreeRTOS download includes four sample memory allocation implementations.</a:t>
          </a:r>
          <a:br>
            <a:rPr lang="en-US"/>
          </a:br>
          <a:r>
            <a:rPr lang="en-US"/>
            <a:t>The schemes are implemented in the heap_1.c, heap_2.c, heap_3.c, heap_4.c and heap5.c sources files respectively.</a:t>
          </a:r>
        </a:p>
      </dgm:t>
    </dgm:pt>
    <dgm:pt modelId="{AE6BEB57-4A9B-4452-9322-D6A56223FCF7}" type="parTrans" cxnId="{A4DA79C2-36E9-442A-8824-8826841871C2}">
      <dgm:prSet/>
      <dgm:spPr/>
      <dgm:t>
        <a:bodyPr/>
        <a:lstStyle/>
        <a:p>
          <a:endParaRPr lang="en-US"/>
        </a:p>
      </dgm:t>
    </dgm:pt>
    <dgm:pt modelId="{471F674C-4952-49D5-9CBA-A64E7F61F516}" type="sibTrans" cxnId="{A4DA79C2-36E9-442A-8824-8826841871C2}">
      <dgm:prSet/>
      <dgm:spPr/>
      <dgm:t>
        <a:bodyPr/>
        <a:lstStyle/>
        <a:p>
          <a:endParaRPr lang="en-US"/>
        </a:p>
      </dgm:t>
    </dgm:pt>
    <dgm:pt modelId="{409E32B8-64A9-4421-842A-7873B8051E5D}">
      <dgm:prSet/>
      <dgm:spPr/>
      <dgm:t>
        <a:bodyPr/>
        <a:lstStyle/>
        <a:p>
          <a:r>
            <a:rPr lang="en-US"/>
            <a:t>The schemes defined by heap_1.c, heap_2.c, heap_4.c and heap_5.c allocate memory from a statically allocated array, known as the FreeRTOS heap.</a:t>
          </a:r>
        </a:p>
      </dgm:t>
    </dgm:pt>
    <dgm:pt modelId="{218E8DA7-A1AE-45B3-81B5-B7A2E2084F3D}" type="parTrans" cxnId="{83F7B3CB-10C0-48C3-9DB0-70312F9D2C7D}">
      <dgm:prSet/>
      <dgm:spPr/>
      <dgm:t>
        <a:bodyPr/>
        <a:lstStyle/>
        <a:p>
          <a:endParaRPr lang="en-US"/>
        </a:p>
      </dgm:t>
    </dgm:pt>
    <dgm:pt modelId="{92D9690F-64C0-4A15-946C-7989AEB63482}" type="sibTrans" cxnId="{83F7B3CB-10C0-48C3-9DB0-70312F9D2C7D}">
      <dgm:prSet/>
      <dgm:spPr/>
      <dgm:t>
        <a:bodyPr/>
        <a:lstStyle/>
        <a:p>
          <a:endParaRPr lang="en-US"/>
        </a:p>
      </dgm:t>
    </dgm:pt>
    <dgm:pt modelId="{151572CF-C14C-4B0B-B41A-80D9808922B4}">
      <dgm:prSet/>
      <dgm:spPr/>
      <dgm:t>
        <a:bodyPr/>
        <a:lstStyle/>
        <a:p>
          <a:r>
            <a:rPr lang="en-US"/>
            <a:t>TOTAL_HEAP_SIZE sets the size of this array. The size is specified in bytes. </a:t>
          </a:r>
        </a:p>
      </dgm:t>
    </dgm:pt>
    <dgm:pt modelId="{C5A09160-D505-4AEB-81A9-85D7DA081DFB}" type="parTrans" cxnId="{F379F9F9-DC07-48B5-916D-9F3E7D7D6152}">
      <dgm:prSet/>
      <dgm:spPr/>
      <dgm:t>
        <a:bodyPr/>
        <a:lstStyle/>
        <a:p>
          <a:endParaRPr lang="en-US"/>
        </a:p>
      </dgm:t>
    </dgm:pt>
    <dgm:pt modelId="{DE1E0A5E-3294-4D58-A7F6-DA50A05A9B14}" type="sibTrans" cxnId="{F379F9F9-DC07-48B5-916D-9F3E7D7D6152}">
      <dgm:prSet/>
      <dgm:spPr/>
      <dgm:t>
        <a:bodyPr/>
        <a:lstStyle/>
        <a:p>
          <a:endParaRPr lang="en-US"/>
        </a:p>
      </dgm:t>
    </dgm:pt>
    <dgm:pt modelId="{87D95068-18E3-4101-8C49-72FA8176288A}" type="pres">
      <dgm:prSet presAssocID="{1BD47780-FD7B-4AE2-A742-57D074521C3D}" presName="vert0" presStyleCnt="0">
        <dgm:presLayoutVars>
          <dgm:dir/>
          <dgm:animOne val="branch"/>
          <dgm:animLvl val="lvl"/>
        </dgm:presLayoutVars>
      </dgm:prSet>
      <dgm:spPr/>
    </dgm:pt>
    <dgm:pt modelId="{9E37EA6C-524E-406D-9DA9-B1378AE4985D}" type="pres">
      <dgm:prSet presAssocID="{B8CC9402-7799-41BB-AFFC-83B699C62ED4}" presName="thickLine" presStyleLbl="alignNode1" presStyleIdx="0" presStyleCnt="4"/>
      <dgm:spPr/>
    </dgm:pt>
    <dgm:pt modelId="{9E4CE433-64E6-4F62-8264-197F2A97BAE6}" type="pres">
      <dgm:prSet presAssocID="{B8CC9402-7799-41BB-AFFC-83B699C62ED4}" presName="horz1" presStyleCnt="0"/>
      <dgm:spPr/>
    </dgm:pt>
    <dgm:pt modelId="{122ED6C1-F1F3-46DA-9E4B-73C4526F3EFB}" type="pres">
      <dgm:prSet presAssocID="{B8CC9402-7799-41BB-AFFC-83B699C62ED4}" presName="tx1" presStyleLbl="revTx" presStyleIdx="0" presStyleCnt="4"/>
      <dgm:spPr/>
    </dgm:pt>
    <dgm:pt modelId="{4A0ED10F-475D-4CD2-AE39-E68925CB3987}" type="pres">
      <dgm:prSet presAssocID="{B8CC9402-7799-41BB-AFFC-83B699C62ED4}" presName="vert1" presStyleCnt="0"/>
      <dgm:spPr/>
    </dgm:pt>
    <dgm:pt modelId="{2372A60C-5DCB-4D7B-B777-E4FDC87D49B6}" type="pres">
      <dgm:prSet presAssocID="{9F74D487-4418-4FAE-9F3F-C2CFFE120819}" presName="thickLine" presStyleLbl="alignNode1" presStyleIdx="1" presStyleCnt="4"/>
      <dgm:spPr/>
    </dgm:pt>
    <dgm:pt modelId="{B85A8EC2-3E62-440B-8709-293DCE3B0A20}" type="pres">
      <dgm:prSet presAssocID="{9F74D487-4418-4FAE-9F3F-C2CFFE120819}" presName="horz1" presStyleCnt="0"/>
      <dgm:spPr/>
    </dgm:pt>
    <dgm:pt modelId="{F8A9489C-4138-4F46-8E06-44FF7131665B}" type="pres">
      <dgm:prSet presAssocID="{9F74D487-4418-4FAE-9F3F-C2CFFE120819}" presName="tx1" presStyleLbl="revTx" presStyleIdx="1" presStyleCnt="4"/>
      <dgm:spPr/>
    </dgm:pt>
    <dgm:pt modelId="{3C53D51B-7908-43AD-87E2-B4D3DC0137B8}" type="pres">
      <dgm:prSet presAssocID="{9F74D487-4418-4FAE-9F3F-C2CFFE120819}" presName="vert1" presStyleCnt="0"/>
      <dgm:spPr/>
    </dgm:pt>
    <dgm:pt modelId="{238EC79F-81CB-4B16-B48B-D443F5727534}" type="pres">
      <dgm:prSet presAssocID="{409E32B8-64A9-4421-842A-7873B8051E5D}" presName="thickLine" presStyleLbl="alignNode1" presStyleIdx="2" presStyleCnt="4"/>
      <dgm:spPr/>
    </dgm:pt>
    <dgm:pt modelId="{FAE6465F-4FB6-4D4A-B129-ABB831AD3993}" type="pres">
      <dgm:prSet presAssocID="{409E32B8-64A9-4421-842A-7873B8051E5D}" presName="horz1" presStyleCnt="0"/>
      <dgm:spPr/>
    </dgm:pt>
    <dgm:pt modelId="{9C557131-937D-4093-8CEB-9D12B0B89AD2}" type="pres">
      <dgm:prSet presAssocID="{409E32B8-64A9-4421-842A-7873B8051E5D}" presName="tx1" presStyleLbl="revTx" presStyleIdx="2" presStyleCnt="4"/>
      <dgm:spPr/>
    </dgm:pt>
    <dgm:pt modelId="{C5C553A0-A540-425F-A6AF-5C68DA8BAB11}" type="pres">
      <dgm:prSet presAssocID="{409E32B8-64A9-4421-842A-7873B8051E5D}" presName="vert1" presStyleCnt="0"/>
      <dgm:spPr/>
    </dgm:pt>
    <dgm:pt modelId="{FC9F14DF-238B-4CF1-A267-69F61055D1B8}" type="pres">
      <dgm:prSet presAssocID="{151572CF-C14C-4B0B-B41A-80D9808922B4}" presName="thickLine" presStyleLbl="alignNode1" presStyleIdx="3" presStyleCnt="4"/>
      <dgm:spPr/>
    </dgm:pt>
    <dgm:pt modelId="{796B63BD-A2BC-4C26-97FD-975C973E93C3}" type="pres">
      <dgm:prSet presAssocID="{151572CF-C14C-4B0B-B41A-80D9808922B4}" presName="horz1" presStyleCnt="0"/>
      <dgm:spPr/>
    </dgm:pt>
    <dgm:pt modelId="{EBFF4A19-B4A5-4FCB-ADAD-2995F0F4B4AD}" type="pres">
      <dgm:prSet presAssocID="{151572CF-C14C-4B0B-B41A-80D9808922B4}" presName="tx1" presStyleLbl="revTx" presStyleIdx="3" presStyleCnt="4"/>
      <dgm:spPr/>
    </dgm:pt>
    <dgm:pt modelId="{1430B336-D171-4C24-92FB-A4DA62F92DBB}" type="pres">
      <dgm:prSet presAssocID="{151572CF-C14C-4B0B-B41A-80D9808922B4}" presName="vert1" presStyleCnt="0"/>
      <dgm:spPr/>
    </dgm:pt>
  </dgm:ptLst>
  <dgm:cxnLst>
    <dgm:cxn modelId="{BE4F9289-2959-40E5-8D6E-CED99E84CDCF}" type="presOf" srcId="{B8CC9402-7799-41BB-AFFC-83B699C62ED4}" destId="{122ED6C1-F1F3-46DA-9E4B-73C4526F3EFB}" srcOrd="0" destOrd="0" presId="urn:microsoft.com/office/officeart/2008/layout/LinedList"/>
    <dgm:cxn modelId="{9D752E99-83CD-4416-8D57-99C5A0C66B94}" srcId="{1BD47780-FD7B-4AE2-A742-57D074521C3D}" destId="{B8CC9402-7799-41BB-AFFC-83B699C62ED4}" srcOrd="0" destOrd="0" parTransId="{193FAFB7-D86E-493E-947C-ADDBCEE23D58}" sibTransId="{C8CE73F0-65C7-4406-A1C0-B24CFC370F87}"/>
    <dgm:cxn modelId="{DA01E0B8-D3E1-4CD7-AD95-BC54AFDC65C7}" type="presOf" srcId="{151572CF-C14C-4B0B-B41A-80D9808922B4}" destId="{EBFF4A19-B4A5-4FCB-ADAD-2995F0F4B4AD}" srcOrd="0" destOrd="0" presId="urn:microsoft.com/office/officeart/2008/layout/LinedList"/>
    <dgm:cxn modelId="{CF48FABB-AFDA-48BB-93FF-39AF1304E064}" type="presOf" srcId="{9F74D487-4418-4FAE-9F3F-C2CFFE120819}" destId="{F8A9489C-4138-4F46-8E06-44FF7131665B}" srcOrd="0" destOrd="0" presId="urn:microsoft.com/office/officeart/2008/layout/LinedList"/>
    <dgm:cxn modelId="{7F8EF2C1-886D-4717-9648-EE910C5CF6F4}" type="presOf" srcId="{409E32B8-64A9-4421-842A-7873B8051E5D}" destId="{9C557131-937D-4093-8CEB-9D12B0B89AD2}" srcOrd="0" destOrd="0" presId="urn:microsoft.com/office/officeart/2008/layout/LinedList"/>
    <dgm:cxn modelId="{A4DA79C2-36E9-442A-8824-8826841871C2}" srcId="{1BD47780-FD7B-4AE2-A742-57D074521C3D}" destId="{9F74D487-4418-4FAE-9F3F-C2CFFE120819}" srcOrd="1" destOrd="0" parTransId="{AE6BEB57-4A9B-4452-9322-D6A56223FCF7}" sibTransId="{471F674C-4952-49D5-9CBA-A64E7F61F516}"/>
    <dgm:cxn modelId="{83F7B3CB-10C0-48C3-9DB0-70312F9D2C7D}" srcId="{1BD47780-FD7B-4AE2-A742-57D074521C3D}" destId="{409E32B8-64A9-4421-842A-7873B8051E5D}" srcOrd="2" destOrd="0" parTransId="{218E8DA7-A1AE-45B3-81B5-B7A2E2084F3D}" sibTransId="{92D9690F-64C0-4A15-946C-7989AEB63482}"/>
    <dgm:cxn modelId="{4A3469D0-F15B-454F-BFA9-6A4D5D51AE5E}" type="presOf" srcId="{1BD47780-FD7B-4AE2-A742-57D074521C3D}" destId="{87D95068-18E3-4101-8C49-72FA8176288A}" srcOrd="0" destOrd="0" presId="urn:microsoft.com/office/officeart/2008/layout/LinedList"/>
    <dgm:cxn modelId="{F379F9F9-DC07-48B5-916D-9F3E7D7D6152}" srcId="{1BD47780-FD7B-4AE2-A742-57D074521C3D}" destId="{151572CF-C14C-4B0B-B41A-80D9808922B4}" srcOrd="3" destOrd="0" parTransId="{C5A09160-D505-4AEB-81A9-85D7DA081DFB}" sibTransId="{DE1E0A5E-3294-4D58-A7F6-DA50A05A9B14}"/>
    <dgm:cxn modelId="{3075118F-5229-4CD5-8165-34A0F2F12C25}" type="presParOf" srcId="{87D95068-18E3-4101-8C49-72FA8176288A}" destId="{9E37EA6C-524E-406D-9DA9-B1378AE4985D}" srcOrd="0" destOrd="0" presId="urn:microsoft.com/office/officeart/2008/layout/LinedList"/>
    <dgm:cxn modelId="{C2C64BD7-4A95-4597-B712-13E2D356B6AF}" type="presParOf" srcId="{87D95068-18E3-4101-8C49-72FA8176288A}" destId="{9E4CE433-64E6-4F62-8264-197F2A97BAE6}" srcOrd="1" destOrd="0" presId="urn:microsoft.com/office/officeart/2008/layout/LinedList"/>
    <dgm:cxn modelId="{597599FA-F963-4F24-85F1-F785EB65775C}" type="presParOf" srcId="{9E4CE433-64E6-4F62-8264-197F2A97BAE6}" destId="{122ED6C1-F1F3-46DA-9E4B-73C4526F3EFB}" srcOrd="0" destOrd="0" presId="urn:microsoft.com/office/officeart/2008/layout/LinedList"/>
    <dgm:cxn modelId="{23FD73D5-3DF8-4CFC-8DBF-93423CB33147}" type="presParOf" srcId="{9E4CE433-64E6-4F62-8264-197F2A97BAE6}" destId="{4A0ED10F-475D-4CD2-AE39-E68925CB3987}" srcOrd="1" destOrd="0" presId="urn:microsoft.com/office/officeart/2008/layout/LinedList"/>
    <dgm:cxn modelId="{D4DF2698-E76E-4B92-A047-89B85756671D}" type="presParOf" srcId="{87D95068-18E3-4101-8C49-72FA8176288A}" destId="{2372A60C-5DCB-4D7B-B777-E4FDC87D49B6}" srcOrd="2" destOrd="0" presId="urn:microsoft.com/office/officeart/2008/layout/LinedList"/>
    <dgm:cxn modelId="{31D0EF3B-5D63-468F-AC2F-AF277233243F}" type="presParOf" srcId="{87D95068-18E3-4101-8C49-72FA8176288A}" destId="{B85A8EC2-3E62-440B-8709-293DCE3B0A20}" srcOrd="3" destOrd="0" presId="urn:microsoft.com/office/officeart/2008/layout/LinedList"/>
    <dgm:cxn modelId="{E38328A9-C456-4466-AFD5-F46D81B1443D}" type="presParOf" srcId="{B85A8EC2-3E62-440B-8709-293DCE3B0A20}" destId="{F8A9489C-4138-4F46-8E06-44FF7131665B}" srcOrd="0" destOrd="0" presId="urn:microsoft.com/office/officeart/2008/layout/LinedList"/>
    <dgm:cxn modelId="{40410D8E-7DD1-40C5-B0DE-CD0DEE51FF76}" type="presParOf" srcId="{B85A8EC2-3E62-440B-8709-293DCE3B0A20}" destId="{3C53D51B-7908-43AD-87E2-B4D3DC0137B8}" srcOrd="1" destOrd="0" presId="urn:microsoft.com/office/officeart/2008/layout/LinedList"/>
    <dgm:cxn modelId="{BA1E429E-8EBB-4B0B-94E2-B3F7B110C106}" type="presParOf" srcId="{87D95068-18E3-4101-8C49-72FA8176288A}" destId="{238EC79F-81CB-4B16-B48B-D443F5727534}" srcOrd="4" destOrd="0" presId="urn:microsoft.com/office/officeart/2008/layout/LinedList"/>
    <dgm:cxn modelId="{AE5F68B8-3838-4CCD-B682-7042B77115B2}" type="presParOf" srcId="{87D95068-18E3-4101-8C49-72FA8176288A}" destId="{FAE6465F-4FB6-4D4A-B129-ABB831AD3993}" srcOrd="5" destOrd="0" presId="urn:microsoft.com/office/officeart/2008/layout/LinedList"/>
    <dgm:cxn modelId="{74D7EBBC-EA35-4EEB-8E51-2FA5DC7BBC61}" type="presParOf" srcId="{FAE6465F-4FB6-4D4A-B129-ABB831AD3993}" destId="{9C557131-937D-4093-8CEB-9D12B0B89AD2}" srcOrd="0" destOrd="0" presId="urn:microsoft.com/office/officeart/2008/layout/LinedList"/>
    <dgm:cxn modelId="{B0A6624B-05B7-4380-A498-ACEDC0712A8C}" type="presParOf" srcId="{FAE6465F-4FB6-4D4A-B129-ABB831AD3993}" destId="{C5C553A0-A540-425F-A6AF-5C68DA8BAB11}" srcOrd="1" destOrd="0" presId="urn:microsoft.com/office/officeart/2008/layout/LinedList"/>
    <dgm:cxn modelId="{04CF4354-B220-4EE4-B643-A57016C4900E}" type="presParOf" srcId="{87D95068-18E3-4101-8C49-72FA8176288A}" destId="{FC9F14DF-238B-4CF1-A267-69F61055D1B8}" srcOrd="6" destOrd="0" presId="urn:microsoft.com/office/officeart/2008/layout/LinedList"/>
    <dgm:cxn modelId="{EB1536A9-8059-4006-9FB4-A17FA13A413B}" type="presParOf" srcId="{87D95068-18E3-4101-8C49-72FA8176288A}" destId="{796B63BD-A2BC-4C26-97FD-975C973E93C3}" srcOrd="7" destOrd="0" presId="urn:microsoft.com/office/officeart/2008/layout/LinedList"/>
    <dgm:cxn modelId="{553BBBDE-3840-47BA-A47D-81DFD8B63839}" type="presParOf" srcId="{796B63BD-A2BC-4C26-97FD-975C973E93C3}" destId="{EBFF4A19-B4A5-4FCB-ADAD-2995F0F4B4AD}" srcOrd="0" destOrd="0" presId="urn:microsoft.com/office/officeart/2008/layout/LinedList"/>
    <dgm:cxn modelId="{B4ABFA4F-FF45-4810-A2A3-A200273CE4BA}" type="presParOf" srcId="{796B63BD-A2BC-4C26-97FD-975C973E93C3}" destId="{1430B336-D171-4C24-92FB-A4DA62F92D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1D7756-5D17-44B7-A481-D1F8447D8EF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304CCA-B305-4313-A107-F5E89B02F93E}">
      <dgm:prSet/>
      <dgm:spPr/>
      <dgm:t>
        <a:bodyPr/>
        <a:lstStyle/>
        <a:p>
          <a:r>
            <a:rPr lang="en-US"/>
            <a:t>Both allocations required with current CMSIS-RTOS V2 files</a:t>
          </a:r>
        </a:p>
      </dgm:t>
    </dgm:pt>
    <dgm:pt modelId="{64958350-59B4-4277-B245-DBCD6E8794E9}" type="parTrans" cxnId="{954C3C65-69A5-4555-ABBB-F14D3475B505}">
      <dgm:prSet/>
      <dgm:spPr/>
      <dgm:t>
        <a:bodyPr/>
        <a:lstStyle/>
        <a:p>
          <a:endParaRPr lang="en-US"/>
        </a:p>
      </dgm:t>
    </dgm:pt>
    <dgm:pt modelId="{20B80B4E-4C93-420E-A026-5CA9F45C1E19}" type="sibTrans" cxnId="{954C3C65-69A5-4555-ABBB-F14D3475B505}">
      <dgm:prSet/>
      <dgm:spPr/>
      <dgm:t>
        <a:bodyPr/>
        <a:lstStyle/>
        <a:p>
          <a:endParaRPr lang="en-US"/>
        </a:p>
      </dgm:t>
    </dgm:pt>
    <dgm:pt modelId="{58BFF3D5-7FB7-4B79-A97E-5DE1B3C646FD}">
      <dgm:prSet/>
      <dgm:spPr/>
      <dgm:t>
        <a:bodyPr/>
        <a:lstStyle/>
        <a:p>
          <a:r>
            <a:rPr lang="en-US"/>
            <a:t>In CubeMx, setting MEMORY_ALLOCATION allows to configure configSUPPORT_STATIC_ALLOCATION and configSUPPORT_DYNAMIC_ALLOCATION parameters at the same time:</a:t>
          </a:r>
        </a:p>
      </dgm:t>
    </dgm:pt>
    <dgm:pt modelId="{67FC9EB7-95BE-4C9D-8E81-DA2C4C0FEF61}" type="parTrans" cxnId="{D06E2C21-6047-4802-A768-79F5F44111C6}">
      <dgm:prSet/>
      <dgm:spPr/>
      <dgm:t>
        <a:bodyPr/>
        <a:lstStyle/>
        <a:p>
          <a:endParaRPr lang="en-US"/>
        </a:p>
      </dgm:t>
    </dgm:pt>
    <dgm:pt modelId="{A438A9F3-8D71-4622-8114-580A680AC80A}" type="sibTrans" cxnId="{D06E2C21-6047-4802-A768-79F5F44111C6}">
      <dgm:prSet/>
      <dgm:spPr/>
      <dgm:t>
        <a:bodyPr/>
        <a:lstStyle/>
        <a:p>
          <a:endParaRPr lang="en-US"/>
        </a:p>
      </dgm:t>
    </dgm:pt>
    <dgm:pt modelId="{4111BB63-B90E-48F7-8878-59701C1CB9C5}">
      <dgm:prSet/>
      <dgm:spPr/>
      <dgm:t>
        <a:bodyPr/>
        <a:lstStyle/>
        <a:p>
          <a:r>
            <a:rPr lang="en-US"/>
            <a:t>- when equals to "Dynamic", sets configSUPPORT_DYNAMIC_ALLOCATION to 1 and configSUPPORT_STATIC_ALLOCATION to 0</a:t>
          </a:r>
          <a:br>
            <a:rPr lang="en-US"/>
          </a:br>
          <a:r>
            <a:rPr lang="en-US"/>
            <a:t>- when equals to "Static", sets configSUPPORT_DYNAMIC_ALLOCATION to 0 and configSUPPORT_STATIC_ALLOCATION to 1</a:t>
          </a:r>
          <a:br>
            <a:rPr lang="en-US"/>
          </a:br>
          <a:r>
            <a:rPr lang="en-US"/>
            <a:t>- when equals to "Dynamic / Static", sets both configSUPPORT_DYNAMIC_ALLOCATION and configSUPPORT_STATIC_ALLOCATION</a:t>
          </a:r>
        </a:p>
      </dgm:t>
    </dgm:pt>
    <dgm:pt modelId="{02E54459-7184-4F95-B8B0-5F28D138D9B8}" type="parTrans" cxnId="{A3482BE2-553F-4B15-A7FC-BA5CBA5997FE}">
      <dgm:prSet/>
      <dgm:spPr/>
      <dgm:t>
        <a:bodyPr/>
        <a:lstStyle/>
        <a:p>
          <a:endParaRPr lang="en-US"/>
        </a:p>
      </dgm:t>
    </dgm:pt>
    <dgm:pt modelId="{51AC74FF-1D8C-4391-A126-5BFF6F044D48}" type="sibTrans" cxnId="{A3482BE2-553F-4B15-A7FC-BA5CBA5997FE}">
      <dgm:prSet/>
      <dgm:spPr/>
      <dgm:t>
        <a:bodyPr/>
        <a:lstStyle/>
        <a:p>
          <a:endParaRPr lang="en-US"/>
        </a:p>
      </dgm:t>
    </dgm:pt>
    <dgm:pt modelId="{4AF9FF86-EDCE-4169-A690-22F01D9AC3D1}" type="pres">
      <dgm:prSet presAssocID="{FD1D7756-5D17-44B7-A481-D1F8447D8EF2}" presName="vert0" presStyleCnt="0">
        <dgm:presLayoutVars>
          <dgm:dir/>
          <dgm:animOne val="branch"/>
          <dgm:animLvl val="lvl"/>
        </dgm:presLayoutVars>
      </dgm:prSet>
      <dgm:spPr/>
    </dgm:pt>
    <dgm:pt modelId="{D378C730-6192-42D8-B342-8E508A46FD8A}" type="pres">
      <dgm:prSet presAssocID="{9A304CCA-B305-4313-A107-F5E89B02F93E}" presName="thickLine" presStyleLbl="alignNode1" presStyleIdx="0" presStyleCnt="3"/>
      <dgm:spPr/>
    </dgm:pt>
    <dgm:pt modelId="{97494DBD-6B23-4FE5-A5E1-AEB0951608F4}" type="pres">
      <dgm:prSet presAssocID="{9A304CCA-B305-4313-A107-F5E89B02F93E}" presName="horz1" presStyleCnt="0"/>
      <dgm:spPr/>
    </dgm:pt>
    <dgm:pt modelId="{BB4C9763-6B45-4F6E-B842-2CB90EB6EEFB}" type="pres">
      <dgm:prSet presAssocID="{9A304CCA-B305-4313-A107-F5E89B02F93E}" presName="tx1" presStyleLbl="revTx" presStyleIdx="0" presStyleCnt="3"/>
      <dgm:spPr/>
    </dgm:pt>
    <dgm:pt modelId="{BB06AF75-C700-481D-95F9-061CD939970D}" type="pres">
      <dgm:prSet presAssocID="{9A304CCA-B305-4313-A107-F5E89B02F93E}" presName="vert1" presStyleCnt="0"/>
      <dgm:spPr/>
    </dgm:pt>
    <dgm:pt modelId="{C00974C2-9E23-457C-AC89-3FDB696A7794}" type="pres">
      <dgm:prSet presAssocID="{58BFF3D5-7FB7-4B79-A97E-5DE1B3C646FD}" presName="thickLine" presStyleLbl="alignNode1" presStyleIdx="1" presStyleCnt="3"/>
      <dgm:spPr/>
    </dgm:pt>
    <dgm:pt modelId="{E6086CB8-50AB-4690-B14D-DEAB99332C26}" type="pres">
      <dgm:prSet presAssocID="{58BFF3D5-7FB7-4B79-A97E-5DE1B3C646FD}" presName="horz1" presStyleCnt="0"/>
      <dgm:spPr/>
    </dgm:pt>
    <dgm:pt modelId="{14BF2DD7-83A4-4AC5-8330-C1264CD1F01A}" type="pres">
      <dgm:prSet presAssocID="{58BFF3D5-7FB7-4B79-A97E-5DE1B3C646FD}" presName="tx1" presStyleLbl="revTx" presStyleIdx="1" presStyleCnt="3"/>
      <dgm:spPr/>
    </dgm:pt>
    <dgm:pt modelId="{239F57B2-E229-4DBC-B31D-59A270329F6D}" type="pres">
      <dgm:prSet presAssocID="{58BFF3D5-7FB7-4B79-A97E-5DE1B3C646FD}" presName="vert1" presStyleCnt="0"/>
      <dgm:spPr/>
    </dgm:pt>
    <dgm:pt modelId="{1954749F-DA98-4902-8511-98996EAA1FD0}" type="pres">
      <dgm:prSet presAssocID="{4111BB63-B90E-48F7-8878-59701C1CB9C5}" presName="thickLine" presStyleLbl="alignNode1" presStyleIdx="2" presStyleCnt="3"/>
      <dgm:spPr/>
    </dgm:pt>
    <dgm:pt modelId="{3EB0FDDD-F7B1-4B95-B902-99C0530EC711}" type="pres">
      <dgm:prSet presAssocID="{4111BB63-B90E-48F7-8878-59701C1CB9C5}" presName="horz1" presStyleCnt="0"/>
      <dgm:spPr/>
    </dgm:pt>
    <dgm:pt modelId="{001B4812-37EC-43EC-A5AD-1EF35A06B426}" type="pres">
      <dgm:prSet presAssocID="{4111BB63-B90E-48F7-8878-59701C1CB9C5}" presName="tx1" presStyleLbl="revTx" presStyleIdx="2" presStyleCnt="3"/>
      <dgm:spPr/>
    </dgm:pt>
    <dgm:pt modelId="{6012DAE7-C75B-4A78-9951-D524D66009E1}" type="pres">
      <dgm:prSet presAssocID="{4111BB63-B90E-48F7-8878-59701C1CB9C5}" presName="vert1" presStyleCnt="0"/>
      <dgm:spPr/>
    </dgm:pt>
  </dgm:ptLst>
  <dgm:cxnLst>
    <dgm:cxn modelId="{D06E2C21-6047-4802-A768-79F5F44111C6}" srcId="{FD1D7756-5D17-44B7-A481-D1F8447D8EF2}" destId="{58BFF3D5-7FB7-4B79-A97E-5DE1B3C646FD}" srcOrd="1" destOrd="0" parTransId="{67FC9EB7-95BE-4C9D-8E81-DA2C4C0FEF61}" sibTransId="{A438A9F3-8D71-4622-8114-580A680AC80A}"/>
    <dgm:cxn modelId="{B8CCF05B-A841-4829-93E6-8EBA382E409D}" type="presOf" srcId="{9A304CCA-B305-4313-A107-F5E89B02F93E}" destId="{BB4C9763-6B45-4F6E-B842-2CB90EB6EEFB}" srcOrd="0" destOrd="0" presId="urn:microsoft.com/office/officeart/2008/layout/LinedList"/>
    <dgm:cxn modelId="{954C3C65-69A5-4555-ABBB-F14D3475B505}" srcId="{FD1D7756-5D17-44B7-A481-D1F8447D8EF2}" destId="{9A304CCA-B305-4313-A107-F5E89B02F93E}" srcOrd="0" destOrd="0" parTransId="{64958350-59B4-4277-B245-DBCD6E8794E9}" sibTransId="{20B80B4E-4C93-420E-A026-5CA9F45C1E19}"/>
    <dgm:cxn modelId="{E4010E7A-3D47-4865-81E2-F86893B4BB22}" type="presOf" srcId="{4111BB63-B90E-48F7-8878-59701C1CB9C5}" destId="{001B4812-37EC-43EC-A5AD-1EF35A06B426}" srcOrd="0" destOrd="0" presId="urn:microsoft.com/office/officeart/2008/layout/LinedList"/>
    <dgm:cxn modelId="{9F6A268C-8284-4528-9521-CFAF959D906E}" type="presOf" srcId="{FD1D7756-5D17-44B7-A481-D1F8447D8EF2}" destId="{4AF9FF86-EDCE-4169-A690-22F01D9AC3D1}" srcOrd="0" destOrd="0" presId="urn:microsoft.com/office/officeart/2008/layout/LinedList"/>
    <dgm:cxn modelId="{34F7E89E-E1BC-4414-8CD2-2A1DFB1EBAC5}" type="presOf" srcId="{58BFF3D5-7FB7-4B79-A97E-5DE1B3C646FD}" destId="{14BF2DD7-83A4-4AC5-8330-C1264CD1F01A}" srcOrd="0" destOrd="0" presId="urn:microsoft.com/office/officeart/2008/layout/LinedList"/>
    <dgm:cxn modelId="{A3482BE2-553F-4B15-A7FC-BA5CBA5997FE}" srcId="{FD1D7756-5D17-44B7-A481-D1F8447D8EF2}" destId="{4111BB63-B90E-48F7-8878-59701C1CB9C5}" srcOrd="2" destOrd="0" parTransId="{02E54459-7184-4F95-B8B0-5F28D138D9B8}" sibTransId="{51AC74FF-1D8C-4391-A126-5BFF6F044D48}"/>
    <dgm:cxn modelId="{FDB16EF2-42BA-47F6-97F9-593CD6626F31}" type="presParOf" srcId="{4AF9FF86-EDCE-4169-A690-22F01D9AC3D1}" destId="{D378C730-6192-42D8-B342-8E508A46FD8A}" srcOrd="0" destOrd="0" presId="urn:microsoft.com/office/officeart/2008/layout/LinedList"/>
    <dgm:cxn modelId="{745497AA-E9FD-4E7D-84FB-0E1BE4867781}" type="presParOf" srcId="{4AF9FF86-EDCE-4169-A690-22F01D9AC3D1}" destId="{97494DBD-6B23-4FE5-A5E1-AEB0951608F4}" srcOrd="1" destOrd="0" presId="urn:microsoft.com/office/officeart/2008/layout/LinedList"/>
    <dgm:cxn modelId="{313944D6-096B-4A3F-BD86-E508262797E4}" type="presParOf" srcId="{97494DBD-6B23-4FE5-A5E1-AEB0951608F4}" destId="{BB4C9763-6B45-4F6E-B842-2CB90EB6EEFB}" srcOrd="0" destOrd="0" presId="urn:microsoft.com/office/officeart/2008/layout/LinedList"/>
    <dgm:cxn modelId="{CACB864E-0700-455F-839B-62825B9B230C}" type="presParOf" srcId="{97494DBD-6B23-4FE5-A5E1-AEB0951608F4}" destId="{BB06AF75-C700-481D-95F9-061CD939970D}" srcOrd="1" destOrd="0" presId="urn:microsoft.com/office/officeart/2008/layout/LinedList"/>
    <dgm:cxn modelId="{A50AD6AC-FA87-4B20-AB1D-587F2DC5299C}" type="presParOf" srcId="{4AF9FF86-EDCE-4169-A690-22F01D9AC3D1}" destId="{C00974C2-9E23-457C-AC89-3FDB696A7794}" srcOrd="2" destOrd="0" presId="urn:microsoft.com/office/officeart/2008/layout/LinedList"/>
    <dgm:cxn modelId="{D0E4F0F7-CB4B-403B-B4DF-C6A777D72B14}" type="presParOf" srcId="{4AF9FF86-EDCE-4169-A690-22F01D9AC3D1}" destId="{E6086CB8-50AB-4690-B14D-DEAB99332C26}" srcOrd="3" destOrd="0" presId="urn:microsoft.com/office/officeart/2008/layout/LinedList"/>
    <dgm:cxn modelId="{46BD4E6D-3714-4F15-8B14-846DE9624C81}" type="presParOf" srcId="{E6086CB8-50AB-4690-B14D-DEAB99332C26}" destId="{14BF2DD7-83A4-4AC5-8330-C1264CD1F01A}" srcOrd="0" destOrd="0" presId="urn:microsoft.com/office/officeart/2008/layout/LinedList"/>
    <dgm:cxn modelId="{B897C484-450A-4774-8F2F-AC93BD5EDCC3}" type="presParOf" srcId="{E6086CB8-50AB-4690-B14D-DEAB99332C26}" destId="{239F57B2-E229-4DBC-B31D-59A270329F6D}" srcOrd="1" destOrd="0" presId="urn:microsoft.com/office/officeart/2008/layout/LinedList"/>
    <dgm:cxn modelId="{1A164FFE-092E-4284-98BA-F075408E7DCA}" type="presParOf" srcId="{4AF9FF86-EDCE-4169-A690-22F01D9AC3D1}" destId="{1954749F-DA98-4902-8511-98996EAA1FD0}" srcOrd="4" destOrd="0" presId="urn:microsoft.com/office/officeart/2008/layout/LinedList"/>
    <dgm:cxn modelId="{FF683762-42B4-47E8-95B6-C3FFC9D376EE}" type="presParOf" srcId="{4AF9FF86-EDCE-4169-A690-22F01D9AC3D1}" destId="{3EB0FDDD-F7B1-4B95-B902-99C0530EC711}" srcOrd="5" destOrd="0" presId="urn:microsoft.com/office/officeart/2008/layout/LinedList"/>
    <dgm:cxn modelId="{B23635A1-BC54-4A1F-8D37-B33CFCA39156}" type="presParOf" srcId="{3EB0FDDD-F7B1-4B95-B902-99C0530EC711}" destId="{001B4812-37EC-43EC-A5AD-1EF35A06B426}" srcOrd="0" destOrd="0" presId="urn:microsoft.com/office/officeart/2008/layout/LinedList"/>
    <dgm:cxn modelId="{5B9BE28E-4A5C-4EA3-A9DA-BCAB0D2C5F74}" type="presParOf" srcId="{3EB0FDDD-F7B1-4B95-B902-99C0530EC711}" destId="{6012DAE7-C75B-4A78-9951-D524D66009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C0CB3-E111-43AF-86C1-8C2AC69709FD}">
      <dsp:nvSpPr>
        <dsp:cNvPr id="0" name=""/>
        <dsp:cNvSpPr/>
      </dsp:nvSpPr>
      <dsp:spPr>
        <a:xfrm>
          <a:off x="0" y="2211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FD4CB-6E09-436F-81BC-92DC5E4757AF}">
      <dsp:nvSpPr>
        <dsp:cNvPr id="0" name=""/>
        <dsp:cNvSpPr/>
      </dsp:nvSpPr>
      <dsp:spPr>
        <a:xfrm>
          <a:off x="339109" y="254441"/>
          <a:ext cx="616562" cy="61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94C83-224C-45F0-B5EE-E5BA3273C5D9}">
      <dsp:nvSpPr>
        <dsp:cNvPr id="0" name=""/>
        <dsp:cNvSpPr/>
      </dsp:nvSpPr>
      <dsp:spPr>
        <a:xfrm>
          <a:off x="1294780" y="2211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01 – Hard Real time operating system</a:t>
          </a:r>
        </a:p>
      </dsp:txBody>
      <dsp:txXfrm>
        <a:off x="1294780" y="2211"/>
        <a:ext cx="4801219" cy="1121022"/>
      </dsp:txXfrm>
    </dsp:sp>
    <dsp:sp modelId="{F9CFAC12-E3D9-4BD2-8D78-DF0C93FDDA33}">
      <dsp:nvSpPr>
        <dsp:cNvPr id="0" name=""/>
        <dsp:cNvSpPr/>
      </dsp:nvSpPr>
      <dsp:spPr>
        <a:xfrm>
          <a:off x="0" y="1403489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BF751-5EC9-450A-AB91-056E7C89F9B9}">
      <dsp:nvSpPr>
        <dsp:cNvPr id="0" name=""/>
        <dsp:cNvSpPr/>
      </dsp:nvSpPr>
      <dsp:spPr>
        <a:xfrm>
          <a:off x="339109" y="1655719"/>
          <a:ext cx="616562" cy="61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707B3-395C-44FA-9675-5AFEC3269A1B}">
      <dsp:nvSpPr>
        <dsp:cNvPr id="0" name=""/>
        <dsp:cNvSpPr/>
      </dsp:nvSpPr>
      <dsp:spPr>
        <a:xfrm>
          <a:off x="1294780" y="1403489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02 – Soft real time operating system</a:t>
          </a:r>
        </a:p>
      </dsp:txBody>
      <dsp:txXfrm>
        <a:off x="1294780" y="1403489"/>
        <a:ext cx="4801219" cy="1121022"/>
      </dsp:txXfrm>
    </dsp:sp>
    <dsp:sp modelId="{5945D000-6ACC-4D89-803C-FCCC8DF2711F}">
      <dsp:nvSpPr>
        <dsp:cNvPr id="0" name=""/>
        <dsp:cNvSpPr/>
      </dsp:nvSpPr>
      <dsp:spPr>
        <a:xfrm>
          <a:off x="0" y="2804767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A5CD6-8591-47DA-BF9D-02D975133C93}">
      <dsp:nvSpPr>
        <dsp:cNvPr id="0" name=""/>
        <dsp:cNvSpPr/>
      </dsp:nvSpPr>
      <dsp:spPr>
        <a:xfrm>
          <a:off x="339109" y="3056997"/>
          <a:ext cx="616562" cy="61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A1A2E-D511-42EA-818F-60FDC95CCC96}">
      <dsp:nvSpPr>
        <dsp:cNvPr id="0" name=""/>
        <dsp:cNvSpPr/>
      </dsp:nvSpPr>
      <dsp:spPr>
        <a:xfrm>
          <a:off x="1294780" y="2804767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03 – Firm Real-time operating system</a:t>
          </a:r>
        </a:p>
      </dsp:txBody>
      <dsp:txXfrm>
        <a:off x="1294780" y="2804767"/>
        <a:ext cx="4801219" cy="1121022"/>
      </dsp:txXfrm>
    </dsp:sp>
    <dsp:sp modelId="{CD8737A6-69C7-4F7A-AC41-4416EEF52059}">
      <dsp:nvSpPr>
        <dsp:cNvPr id="0" name=""/>
        <dsp:cNvSpPr/>
      </dsp:nvSpPr>
      <dsp:spPr>
        <a:xfrm>
          <a:off x="0" y="4206045"/>
          <a:ext cx="6096000" cy="112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BF1FC-A751-4878-991D-E16B1083D8CF}">
      <dsp:nvSpPr>
        <dsp:cNvPr id="0" name=""/>
        <dsp:cNvSpPr/>
      </dsp:nvSpPr>
      <dsp:spPr>
        <a:xfrm>
          <a:off x="339109" y="4458275"/>
          <a:ext cx="616562" cy="616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A12D-8353-478A-929F-F583597DCE81}">
      <dsp:nvSpPr>
        <dsp:cNvPr id="0" name=""/>
        <dsp:cNvSpPr/>
      </dsp:nvSpPr>
      <dsp:spPr>
        <a:xfrm>
          <a:off x="1294780" y="4206045"/>
          <a:ext cx="4801219" cy="112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42" tIns="118642" rIns="118642" bIns="1186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04 – Deterministic Real-time operating system</a:t>
          </a:r>
        </a:p>
      </dsp:txBody>
      <dsp:txXfrm>
        <a:off x="1294780" y="4206045"/>
        <a:ext cx="4801219" cy="1121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327CD-3554-4187-A702-E10766238B18}">
      <dsp:nvSpPr>
        <dsp:cNvPr id="0" name=""/>
        <dsp:cNvSpPr/>
      </dsp:nvSpPr>
      <dsp:spPr>
        <a:xfrm>
          <a:off x="1258265" y="358301"/>
          <a:ext cx="991237" cy="991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F9CB2-8E57-4C53-B215-F586FB1C6E06}">
      <dsp:nvSpPr>
        <dsp:cNvPr id="0" name=""/>
        <dsp:cNvSpPr/>
      </dsp:nvSpPr>
      <dsp:spPr>
        <a:xfrm>
          <a:off x="652509" y="1669296"/>
          <a:ext cx="2202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Thread States</a:t>
          </a:r>
        </a:p>
      </dsp:txBody>
      <dsp:txXfrm>
        <a:off x="652509" y="1669296"/>
        <a:ext cx="2202750" cy="720000"/>
      </dsp:txXfrm>
    </dsp:sp>
    <dsp:sp modelId="{D073D117-FB89-4FC8-8C5F-E43550435755}">
      <dsp:nvSpPr>
        <dsp:cNvPr id="0" name=""/>
        <dsp:cNvSpPr/>
      </dsp:nvSpPr>
      <dsp:spPr>
        <a:xfrm>
          <a:off x="3846496" y="358301"/>
          <a:ext cx="991237" cy="991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0301D-0C26-492B-A96F-FDA13D795E8E}">
      <dsp:nvSpPr>
        <dsp:cNvPr id="0" name=""/>
        <dsp:cNvSpPr/>
      </dsp:nvSpPr>
      <dsp:spPr>
        <a:xfrm>
          <a:off x="3240740" y="1669296"/>
          <a:ext cx="2202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Thread Priorities and Scheduling Policies</a:t>
          </a:r>
        </a:p>
      </dsp:txBody>
      <dsp:txXfrm>
        <a:off x="3240740" y="1669296"/>
        <a:ext cx="2202750" cy="720000"/>
      </dsp:txXfrm>
    </dsp:sp>
    <dsp:sp modelId="{553ED992-23F6-4ACC-95F8-0215B26F6B4E}">
      <dsp:nvSpPr>
        <dsp:cNvPr id="0" name=""/>
        <dsp:cNvSpPr/>
      </dsp:nvSpPr>
      <dsp:spPr>
        <a:xfrm>
          <a:off x="1258265" y="2939983"/>
          <a:ext cx="991237" cy="991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D0F0E-1B15-408B-90B3-A4DAAD37174D}">
      <dsp:nvSpPr>
        <dsp:cNvPr id="0" name=""/>
        <dsp:cNvSpPr/>
      </dsp:nvSpPr>
      <dsp:spPr>
        <a:xfrm>
          <a:off x="652509" y="4250978"/>
          <a:ext cx="2202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Voluntary Release of the Control</a:t>
          </a:r>
        </a:p>
      </dsp:txBody>
      <dsp:txXfrm>
        <a:off x="652509" y="4250978"/>
        <a:ext cx="2202750" cy="720000"/>
      </dsp:txXfrm>
    </dsp:sp>
    <dsp:sp modelId="{5A35B4E1-458A-4B77-91E5-7BCB2A53F0FE}">
      <dsp:nvSpPr>
        <dsp:cNvPr id="0" name=""/>
        <dsp:cNvSpPr/>
      </dsp:nvSpPr>
      <dsp:spPr>
        <a:xfrm>
          <a:off x="3846496" y="2939983"/>
          <a:ext cx="991237" cy="9912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39047-53E5-4FE0-B22A-AA7B68BC6159}">
      <dsp:nvSpPr>
        <dsp:cNvPr id="0" name=""/>
        <dsp:cNvSpPr/>
      </dsp:nvSpPr>
      <dsp:spPr>
        <a:xfrm>
          <a:off x="3240740" y="4250978"/>
          <a:ext cx="2202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</a:t>
          </a:r>
          <a:r>
            <a:rPr lang="en-US" sz="1700" i="1" kern="1200"/>
            <a:t>idle </a:t>
          </a:r>
          <a:r>
            <a:rPr lang="en-US" sz="1700" kern="1200"/>
            <a:t>thread</a:t>
          </a:r>
        </a:p>
      </dsp:txBody>
      <dsp:txXfrm>
        <a:off x="3240740" y="4250978"/>
        <a:ext cx="2202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BCAFF-2DFE-406A-9460-8078F2336B00}">
      <dsp:nvSpPr>
        <dsp:cNvPr id="0" name=""/>
        <dsp:cNvSpPr/>
      </dsp:nvSpPr>
      <dsp:spPr>
        <a:xfrm>
          <a:off x="0" y="65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72D5D-A0B1-4376-8B56-9DF078D15D11}">
      <dsp:nvSpPr>
        <dsp:cNvPr id="0" name=""/>
        <dsp:cNvSpPr/>
      </dsp:nvSpPr>
      <dsp:spPr>
        <a:xfrm>
          <a:off x="0" y="650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Simplest Implementation among all other heap management implementations</a:t>
          </a:r>
        </a:p>
      </dsp:txBody>
      <dsp:txXfrm>
        <a:off x="0" y="650"/>
        <a:ext cx="6096000" cy="1065595"/>
      </dsp:txXfrm>
    </dsp:sp>
    <dsp:sp modelId="{9EFCDF1A-A2D9-429A-8B5A-26BBC21651E0}">
      <dsp:nvSpPr>
        <dsp:cNvPr id="0" name=""/>
        <dsp:cNvSpPr/>
      </dsp:nvSpPr>
      <dsp:spPr>
        <a:xfrm>
          <a:off x="0" y="1066246"/>
          <a:ext cx="6096000" cy="0"/>
        </a:xfrm>
        <a:prstGeom prst="line">
          <a:avLst/>
        </a:prstGeom>
        <a:solidFill>
          <a:schemeClr val="accent2">
            <a:hueOff val="-375823"/>
            <a:satOff val="-162"/>
            <a:lumOff val="1765"/>
            <a:alphaOff val="0"/>
          </a:schemeClr>
        </a:solidFill>
        <a:ln w="12700" cap="flat" cmpd="sng" algn="ctr">
          <a:solidFill>
            <a:schemeClr val="accent2">
              <a:hueOff val="-375823"/>
              <a:satOff val="-162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F6267-5876-4A6F-B9B5-9EE4BD53E9B9}">
      <dsp:nvSpPr>
        <dsp:cNvPr id="0" name=""/>
        <dsp:cNvSpPr/>
      </dsp:nvSpPr>
      <dsp:spPr>
        <a:xfrm>
          <a:off x="0" y="1066246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 this implementation you can only allocate Heap memory but you can not free it.</a:t>
          </a:r>
        </a:p>
      </dsp:txBody>
      <dsp:txXfrm>
        <a:off x="0" y="1066246"/>
        <a:ext cx="6096000" cy="1065595"/>
      </dsp:txXfrm>
    </dsp:sp>
    <dsp:sp modelId="{E478D8DE-6074-4349-B03F-E771C5A5442B}">
      <dsp:nvSpPr>
        <dsp:cNvPr id="0" name=""/>
        <dsp:cNvSpPr/>
      </dsp:nvSpPr>
      <dsp:spPr>
        <a:xfrm>
          <a:off x="0" y="2131842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8D327-7454-44CD-8E1F-A52287750DD4}">
      <dsp:nvSpPr>
        <dsp:cNvPr id="0" name=""/>
        <dsp:cNvSpPr/>
      </dsp:nvSpPr>
      <dsp:spPr>
        <a:xfrm>
          <a:off x="0" y="2131842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be used if your application never deletes a task, queue, semaphore, mutex, etc. (Which actually covers the majority of applications in which Free RTOS gets used). </a:t>
          </a:r>
        </a:p>
      </dsp:txBody>
      <dsp:txXfrm>
        <a:off x="0" y="2131842"/>
        <a:ext cx="6096000" cy="1065595"/>
      </dsp:txXfrm>
    </dsp:sp>
    <dsp:sp modelId="{1F5DC2BA-4BD1-46AA-8198-2FFA302C5B69}">
      <dsp:nvSpPr>
        <dsp:cNvPr id="0" name=""/>
        <dsp:cNvSpPr/>
      </dsp:nvSpPr>
      <dsp:spPr>
        <a:xfrm>
          <a:off x="0" y="3197437"/>
          <a:ext cx="6096000" cy="0"/>
        </a:xfrm>
        <a:prstGeom prst="line">
          <a:avLst/>
        </a:prstGeom>
        <a:solidFill>
          <a:schemeClr val="accent2">
            <a:hueOff val="-1127469"/>
            <a:satOff val="-486"/>
            <a:lumOff val="5294"/>
            <a:alphaOff val="0"/>
          </a:schemeClr>
        </a:solidFill>
        <a:ln w="12700" cap="flat" cmpd="sng" algn="ctr">
          <a:solidFill>
            <a:schemeClr val="accent2">
              <a:hueOff val="-1127469"/>
              <a:satOff val="-486"/>
              <a:lumOff val="5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192F9-99E3-448A-8630-32130FED3F12}">
      <dsp:nvSpPr>
        <dsp:cNvPr id="0" name=""/>
        <dsp:cNvSpPr/>
      </dsp:nvSpPr>
      <dsp:spPr>
        <a:xfrm>
          <a:off x="0" y="3197437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implementation is always deterministic ( always takes the same amount of time to execute ) and cannot result in memory fragmentation. </a:t>
          </a:r>
        </a:p>
      </dsp:txBody>
      <dsp:txXfrm>
        <a:off x="0" y="3197437"/>
        <a:ext cx="6096000" cy="1065595"/>
      </dsp:txXfrm>
    </dsp:sp>
    <dsp:sp modelId="{D7D3C6B2-DB6E-4890-8BD9-2EBEFD82FE0C}">
      <dsp:nvSpPr>
        <dsp:cNvPr id="0" name=""/>
        <dsp:cNvSpPr/>
      </dsp:nvSpPr>
      <dsp:spPr>
        <a:xfrm>
          <a:off x="0" y="4263033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AF86A-DA6C-496D-8631-75E0ACB32F2E}">
      <dsp:nvSpPr>
        <dsp:cNvPr id="0" name=""/>
        <dsp:cNvSpPr/>
      </dsp:nvSpPr>
      <dsp:spPr>
        <a:xfrm>
          <a:off x="0" y="4263033"/>
          <a:ext cx="6096000" cy="106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0" y="4263033"/>
        <a:ext cx="6096000" cy="10655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04C7E-D885-4FA6-8652-C282778E85F9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60225-C9F7-425F-9610-7CEA8536330E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Supports memory allocation and freeing (pvPortMalloc() and vPortFree()).</a:t>
          </a:r>
        </a:p>
      </dsp:txBody>
      <dsp:txXfrm>
        <a:off x="0" y="2602"/>
        <a:ext cx="6096000" cy="1774691"/>
      </dsp:txXfrm>
    </dsp:sp>
    <dsp:sp modelId="{2FF31B92-6F0B-4DA9-85A5-5534E10C40D8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543B2-118B-4C85-8815-78B4361642DB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Simple applications that require some dynamic memory allocation.</a:t>
          </a:r>
        </a:p>
      </dsp:txBody>
      <dsp:txXfrm>
        <a:off x="0" y="1777294"/>
        <a:ext cx="6096000" cy="1774691"/>
      </dsp:txXfrm>
    </dsp:sp>
    <dsp:sp modelId="{88046AEF-85A8-4988-8F33-30098597AA0D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02037-C0E4-4114-B6B8-3B6565EFFD88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Allocates and frees memory but does not handle fragmentation well.</a:t>
          </a:r>
        </a:p>
      </dsp:txBody>
      <dsp:txXfrm>
        <a:off x="0" y="3551985"/>
        <a:ext cx="6096000" cy="17746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C29E6-672F-4EA9-92CF-0B15C6DB3B9A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4FE5A-09E1-4A3B-B230-A17102BEDA2A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heap_3.c is not a </a:t>
          </a:r>
          <a:r>
            <a:rPr lang="en-US" sz="2200" kern="1200" dirty="0" err="1"/>
            <a:t>freeRTOS</a:t>
          </a:r>
          <a:r>
            <a:rPr lang="en-US" sz="2200" kern="1200" dirty="0"/>
            <a:t> customization to allocate and de allocate heap, it just a wrapper around the standard ‘C’ library functions like malloc and free. </a:t>
          </a:r>
        </a:p>
      </dsp:txBody>
      <dsp:txXfrm>
        <a:off x="0" y="2602"/>
        <a:ext cx="6096000" cy="1774691"/>
      </dsp:txXfrm>
    </dsp:sp>
    <dsp:sp modelId="{1CE0CB7E-A8B1-4A17-8C7F-4A2791578F37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E52BB-4A5B-4BD4-ACD6-C7A34BE4784F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Since this implementation uses malloc and free, the code size may shoot up, because malloc and free are not embedded system friendly in terms of code space consumption. </a:t>
          </a:r>
        </a:p>
      </dsp:txBody>
      <dsp:txXfrm>
        <a:off x="0" y="1777294"/>
        <a:ext cx="6096000" cy="1774691"/>
      </dsp:txXfrm>
    </dsp:sp>
    <dsp:sp modelId="{8D97DC5A-B7A9-4D8E-8A70-2E27BC6B59E7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E115D-703D-484E-9E5E-B0F4F827E2ED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Also using malloc and free will undoubtedly kill the time deterministic nature of the real time application because malloc and free are indeed slow compared to other heap implementations. </a:t>
          </a:r>
        </a:p>
      </dsp:txBody>
      <dsp:txXfrm>
        <a:off x="0" y="3551985"/>
        <a:ext cx="6096000" cy="17746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EA608-EC78-430E-96A4-5FF65974B449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22456-0DD1-4042-929A-E3BC2121296A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Provides allocation and free support with coalescing to avoid fragmentation.</a:t>
          </a:r>
        </a:p>
      </dsp:txBody>
      <dsp:txXfrm>
        <a:off x="0" y="2602"/>
        <a:ext cx="6096000" cy="1774691"/>
      </dsp:txXfrm>
    </dsp:sp>
    <dsp:sp modelId="{93A7E070-BD87-4C91-9A4C-BBC578F8F681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6398B-53AE-486E-93E4-4E5D9C91FC4C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Ideal for applications requiring flexible and dynamic memory allocation with a focus on efficient use of heap space.</a:t>
          </a:r>
        </a:p>
      </dsp:txBody>
      <dsp:txXfrm>
        <a:off x="0" y="1777294"/>
        <a:ext cx="6096000" cy="1774691"/>
      </dsp:txXfrm>
    </dsp:sp>
    <dsp:sp modelId="{B4B27D8C-6D04-44F7-A2E1-24439F415C5F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50180-B160-4A27-B50A-BCD3FB353612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Merges adjacent free blocks to reduce fragmentation.</a:t>
          </a:r>
        </a:p>
      </dsp:txBody>
      <dsp:txXfrm>
        <a:off x="0" y="3551985"/>
        <a:ext cx="6096000" cy="17746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EA608-EC78-430E-96A4-5FF65974B449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22456-0DD1-4042-929A-E3BC2121296A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Allows memory allocation across multiple regions of memory.</a:t>
          </a:r>
        </a:p>
      </dsp:txBody>
      <dsp:txXfrm>
        <a:off x="0" y="2602"/>
        <a:ext cx="6096000" cy="1774691"/>
      </dsp:txXfrm>
    </dsp:sp>
    <dsp:sp modelId="{93A7E070-BD87-4C91-9A4C-BBC578F8F681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6398B-53AE-486E-93E4-4E5D9C91FC4C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Useful when your system has non-contiguous blocks of memory.</a:t>
          </a:r>
        </a:p>
      </dsp:txBody>
      <dsp:txXfrm>
        <a:off x="0" y="1777294"/>
        <a:ext cx="6096000" cy="1774691"/>
      </dsp:txXfrm>
    </dsp:sp>
    <dsp:sp modelId="{B4B27D8C-6D04-44F7-A2E1-24439F415C5F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50180-B160-4A27-B50A-BCD3FB353612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 can define several memory regions, and </a:t>
          </a:r>
          <a:r>
            <a:rPr lang="en-US" sz="2800" kern="1200" dirty="0" err="1"/>
            <a:t>FreeRTOS</a:t>
          </a:r>
          <a:r>
            <a:rPr lang="en-US" sz="2800" kern="1200" dirty="0"/>
            <a:t> will allocate memory across these regions.</a:t>
          </a:r>
        </a:p>
      </dsp:txBody>
      <dsp:txXfrm>
        <a:off x="0" y="3551985"/>
        <a:ext cx="6096000" cy="17746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EA6C-524E-406D-9DA9-B1378AE4985D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ED6C1-F1F3-46DA-9E4B-73C4526F3EFB}">
      <dsp:nvSpPr>
        <dsp:cNvPr id="0" name=""/>
        <dsp:cNvSpPr/>
      </dsp:nvSpPr>
      <dsp:spPr>
        <a:xfrm>
          <a:off x="0" y="0"/>
          <a:ext cx="6096000" cy="133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RTOS kernel allocates RAM each time a task, queue, mutex, software timer or semaphore is created.</a:t>
          </a:r>
        </a:p>
      </dsp:txBody>
      <dsp:txXfrm>
        <a:off x="0" y="0"/>
        <a:ext cx="6096000" cy="1332320"/>
      </dsp:txXfrm>
    </dsp:sp>
    <dsp:sp modelId="{2372A60C-5DCB-4D7B-B777-E4FDC87D49B6}">
      <dsp:nvSpPr>
        <dsp:cNvPr id="0" name=""/>
        <dsp:cNvSpPr/>
      </dsp:nvSpPr>
      <dsp:spPr>
        <a:xfrm>
          <a:off x="0" y="1332320"/>
          <a:ext cx="6096000" cy="0"/>
        </a:xfrm>
        <a:prstGeom prst="line">
          <a:avLst/>
        </a:prstGeom>
        <a:solidFill>
          <a:schemeClr val="accent2">
            <a:hueOff val="-501097"/>
            <a:satOff val="-216"/>
            <a:lumOff val="2353"/>
            <a:alphaOff val="0"/>
          </a:schemeClr>
        </a:solidFill>
        <a:ln w="12700" cap="flat" cmpd="sng" algn="ctr">
          <a:solidFill>
            <a:schemeClr val="accent2">
              <a:hueOff val="-501097"/>
              <a:satOff val="-216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9489C-4138-4F46-8E06-44FF7131665B}">
      <dsp:nvSpPr>
        <dsp:cNvPr id="0" name=""/>
        <dsp:cNvSpPr/>
      </dsp:nvSpPr>
      <dsp:spPr>
        <a:xfrm>
          <a:off x="0" y="1332320"/>
          <a:ext cx="6096000" cy="133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replace and improve the use of C standard libray malloc() and free() functions, the FreeRTOS download includes four sample memory allocation implementations.</a:t>
          </a:r>
          <a:br>
            <a:rPr lang="en-US" sz="1500" kern="1200"/>
          </a:br>
          <a:r>
            <a:rPr lang="en-US" sz="1500" kern="1200"/>
            <a:t>The schemes are implemented in the heap_1.c, heap_2.c, heap_3.c, heap_4.c and heap5.c sources files respectively.</a:t>
          </a:r>
        </a:p>
      </dsp:txBody>
      <dsp:txXfrm>
        <a:off x="0" y="1332320"/>
        <a:ext cx="6096000" cy="1332320"/>
      </dsp:txXfrm>
    </dsp:sp>
    <dsp:sp modelId="{238EC79F-81CB-4B16-B48B-D443F5727534}">
      <dsp:nvSpPr>
        <dsp:cNvPr id="0" name=""/>
        <dsp:cNvSpPr/>
      </dsp:nvSpPr>
      <dsp:spPr>
        <a:xfrm>
          <a:off x="0" y="2664640"/>
          <a:ext cx="6096000" cy="0"/>
        </a:xfrm>
        <a:prstGeom prst="line">
          <a:avLst/>
        </a:prstGeom>
        <a:solidFill>
          <a:schemeClr val="accent2">
            <a:hueOff val="-1002195"/>
            <a:satOff val="-432"/>
            <a:lumOff val="4705"/>
            <a:alphaOff val="0"/>
          </a:schemeClr>
        </a:solidFill>
        <a:ln w="12700" cap="flat" cmpd="sng" algn="ctr">
          <a:solidFill>
            <a:schemeClr val="accent2">
              <a:hueOff val="-1002195"/>
              <a:satOff val="-432"/>
              <a:lumOff val="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57131-937D-4093-8CEB-9D12B0B89AD2}">
      <dsp:nvSpPr>
        <dsp:cNvPr id="0" name=""/>
        <dsp:cNvSpPr/>
      </dsp:nvSpPr>
      <dsp:spPr>
        <a:xfrm>
          <a:off x="0" y="2664640"/>
          <a:ext cx="6096000" cy="133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schemes defined by heap_1.c, heap_2.c, heap_4.c and heap_5.c allocate memory from a statically allocated array, known as the FreeRTOS heap.</a:t>
          </a:r>
        </a:p>
      </dsp:txBody>
      <dsp:txXfrm>
        <a:off x="0" y="2664640"/>
        <a:ext cx="6096000" cy="1332320"/>
      </dsp:txXfrm>
    </dsp:sp>
    <dsp:sp modelId="{FC9F14DF-238B-4CF1-A267-69F61055D1B8}">
      <dsp:nvSpPr>
        <dsp:cNvPr id="0" name=""/>
        <dsp:cNvSpPr/>
      </dsp:nvSpPr>
      <dsp:spPr>
        <a:xfrm>
          <a:off x="0" y="3996960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F4A19-B4A5-4FCB-ADAD-2995F0F4B4AD}">
      <dsp:nvSpPr>
        <dsp:cNvPr id="0" name=""/>
        <dsp:cNvSpPr/>
      </dsp:nvSpPr>
      <dsp:spPr>
        <a:xfrm>
          <a:off x="0" y="3996960"/>
          <a:ext cx="6096000" cy="133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TOTAL_HEAP_SIZE sets the size of this array. The size is specified in bytes. </a:t>
          </a:r>
        </a:p>
      </dsp:txBody>
      <dsp:txXfrm>
        <a:off x="0" y="3996960"/>
        <a:ext cx="6096000" cy="13323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8C730-6192-42D8-B342-8E508A46FD8A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9763-6B45-4F6E-B842-2CB90EB6EEFB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Both allocations required with current CMSIS-RTOS V2 files</a:t>
          </a:r>
        </a:p>
      </dsp:txBody>
      <dsp:txXfrm>
        <a:off x="0" y="2602"/>
        <a:ext cx="6096000" cy="1774691"/>
      </dsp:txXfrm>
    </dsp:sp>
    <dsp:sp modelId="{C00974C2-9E23-457C-AC89-3FDB696A7794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2">
            <a:hueOff val="-751646"/>
            <a:satOff val="-324"/>
            <a:lumOff val="3529"/>
            <a:alphaOff val="0"/>
          </a:schemeClr>
        </a:solidFill>
        <a:ln w="12700" cap="flat" cmpd="sng" algn="ctr">
          <a:solidFill>
            <a:schemeClr val="accent2">
              <a:hueOff val="-751646"/>
              <a:satOff val="-324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F2DD7-83A4-4AC5-8330-C1264CD1F01A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CubeMx, setting MEMORY_ALLOCATION allows to configure configSUPPORT_STATIC_ALLOCATION and configSUPPORT_DYNAMIC_ALLOCATION parameters at the same time:</a:t>
          </a:r>
        </a:p>
      </dsp:txBody>
      <dsp:txXfrm>
        <a:off x="0" y="1777294"/>
        <a:ext cx="6096000" cy="1774691"/>
      </dsp:txXfrm>
    </dsp:sp>
    <dsp:sp modelId="{1954749F-DA98-4902-8511-98996EAA1FD0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2">
            <a:hueOff val="-1503292"/>
            <a:satOff val="-648"/>
            <a:lumOff val="7058"/>
            <a:alphaOff val="0"/>
          </a:schemeClr>
        </a:solidFill>
        <a:ln w="12700" cap="flat" cmpd="sng" algn="ctr">
          <a:solidFill>
            <a:schemeClr val="accent2">
              <a:hueOff val="-1503292"/>
              <a:satOff val="-64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B4812-37EC-43EC-A5AD-1EF35A06B426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when equals to "Dynamic", sets configSUPPORT_DYNAMIC_ALLOCATION to 1 and configSUPPORT_STATIC_ALLOCATION to 0</a:t>
          </a:r>
          <a:br>
            <a:rPr lang="en-US" sz="1300" kern="1200"/>
          </a:br>
          <a:r>
            <a:rPr lang="en-US" sz="1300" kern="1200"/>
            <a:t>- when equals to "Static", sets configSUPPORT_DYNAMIC_ALLOCATION to 0 and configSUPPORT_STATIC_ALLOCATION to 1</a:t>
          </a:r>
          <a:br>
            <a:rPr lang="en-US" sz="1300" kern="1200"/>
          </a:br>
          <a:r>
            <a:rPr lang="en-US" sz="1300" kern="1200"/>
            <a:t>- when equals to "Dynamic / Static", sets both configSUPPORT_DYNAMIC_ALLOCATION and configSUPPORT_STATIC_ALLOCATION</a:t>
          </a:r>
        </a:p>
      </dsp:txBody>
      <dsp:txXfrm>
        <a:off x="0" y="3551985"/>
        <a:ext cx="6096000" cy="1774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9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2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9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1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2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5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4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Speedometer">
            <a:extLst>
              <a:ext uri="{FF2B5EF4-FFF2-40B4-BE49-F238E27FC236}">
                <a16:creationId xmlns:a16="http://schemas.microsoft.com/office/drawing/2014/main" id="{9B91585A-D900-503C-18B8-E718ADE67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D3B4A-6BCE-4667-B7B4-A6E38928A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Real time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800A0-5C46-401E-8038-90981BF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8000" cy="198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Free RTOS &amp; CMSIS RTOS V2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STM 32</a:t>
            </a:r>
          </a:p>
        </p:txBody>
      </p:sp>
      <p:sp>
        <p:nvSpPr>
          <p:cNvPr id="5" name="AutoShape 2" descr="What is RTOS in Embedded System?">
            <a:extLst>
              <a:ext uri="{FF2B5EF4-FFF2-40B4-BE49-F238E27FC236}">
                <a16:creationId xmlns:a16="http://schemas.microsoft.com/office/drawing/2014/main" id="{86F98FC7-3195-4F5F-937D-776DBB8177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29800" y="36531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2707B-FAA4-437B-85D0-429A899C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990"/>
            <a:ext cx="12191999" cy="64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4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F196E-F4C5-4357-A2E9-D1C44B08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" y="523756"/>
            <a:ext cx="12190582" cy="58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8B427-0693-41A7-A883-9CA16D8A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4" y="0"/>
            <a:ext cx="9991164" cy="68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2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D7ED1-4C47-4A7B-B2D0-B9E27F73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066"/>
            <a:ext cx="12191960" cy="48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8BCBE-5563-4EA8-BE08-81E96672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9" y="887506"/>
            <a:ext cx="12201157" cy="50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8455E-4DA6-4A25-9EC1-85891AFC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301"/>
            <a:ext cx="12192000" cy="45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411D8-A1AC-4694-9CDB-8B05305D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12199381" cy="49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2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2A06810F-15B4-9693-D470-11E27B93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DC7D-55CE-4598-BDE6-491CD519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800">
                <a:solidFill>
                  <a:srgbClr val="FFFFFF"/>
                </a:solidFill>
              </a:rPr>
              <a:t>Memory Management in FREE RTOS</a:t>
            </a:r>
          </a:p>
        </p:txBody>
      </p:sp>
    </p:spTree>
    <p:extLst>
      <p:ext uri="{BB962C8B-B14F-4D97-AF65-F5344CB8AC3E}">
        <p14:creationId xmlns:p14="http://schemas.microsoft.com/office/powerpoint/2010/main" val="12533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E7F4E-0E48-49AB-90E8-163992AC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03"/>
            <a:ext cx="12192000" cy="63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6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BFDF4-6BFB-49FC-9C13-9860EEDA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77"/>
            <a:ext cx="12192000" cy="63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E7006F-45FD-4081-B41B-0AC8A14D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4 types of real time operating system</a:t>
            </a:r>
          </a:p>
        </p:txBody>
      </p:sp>
      <p:sp>
        <p:nvSpPr>
          <p:cNvPr id="2062" name="Freeform: Shape 206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56" name="Content Placeholder 2053">
            <a:extLst>
              <a:ext uri="{FF2B5EF4-FFF2-40B4-BE49-F238E27FC236}">
                <a16:creationId xmlns:a16="http://schemas.microsoft.com/office/drawing/2014/main" id="{794FCF62-2CC2-A355-E10F-5F0EE68DD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9413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428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2DCF1-39EF-444F-924B-11F0D7B1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47"/>
            <a:ext cx="12192000" cy="61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458E1-1CD9-4310-9723-78FC0DA0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Heap 1.c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Static Memory Allocation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DC546-2948-0DD1-B805-2559E61BC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619228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693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5B32E-AF40-4447-B010-D9C08C2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Heap 2.c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Simple Dynamic Allocation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FF7163-FC09-6F1B-C5C2-3BCD8C8D4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93643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80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A42AD-9BF7-41CA-AACF-13F666B1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Heap 3.c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C Library Malloc/Free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1284E8-91A6-DC8A-B786-CB4EB01D4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069078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3759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26531-49AB-45FB-B64F-15666AFD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Heap 4.c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Best-fit Allocation with Coalescing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7A5E98-BCBD-490D-F140-098B93E2F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684459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00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26531-49AB-45FB-B64F-15666AFD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dirty="0"/>
              <a:t>Heap 5.c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Multiple Regions Support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7A5E98-BCBD-490D-F140-098B93E2F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39510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62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A2615269-A36E-04F4-463E-AAEE1866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3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31668-C42B-4466-893F-23B0AB92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en-US" dirty="0"/>
              <a:t>Free RTOS allocation.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9D837-23AC-4EAF-A9B5-A8107F5D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629150" cy="1924051"/>
          </a:xfrm>
        </p:spPr>
        <p:txBody>
          <a:bodyPr>
            <a:normAutofit/>
          </a:bodyPr>
          <a:lstStyle/>
          <a:p>
            <a:r>
              <a:rPr lang="en-US" dirty="0"/>
              <a:t>1) Dynamic allocation </a:t>
            </a:r>
          </a:p>
          <a:p>
            <a:r>
              <a:rPr lang="en-US" dirty="0"/>
              <a:t>2) Static allocation </a:t>
            </a:r>
          </a:p>
        </p:txBody>
      </p:sp>
    </p:spTree>
    <p:extLst>
      <p:ext uri="{BB962C8B-B14F-4D97-AF65-F5344CB8AC3E}">
        <p14:creationId xmlns:p14="http://schemas.microsoft.com/office/powerpoint/2010/main" val="618278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E287B-A63A-4925-BE8A-EF7A5795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3700" b="1" dirty="0"/>
              <a:t>Memory Management scheme</a:t>
            </a:r>
            <a:endParaRPr lang="en-US" sz="37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9FBF5EB-439B-CFBC-1BB6-66D7C64CA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56188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754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A61151-8235-F5D7-8603-6FA6F295A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52147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6E2BD6DF-5A74-469A-AA9A-40F949B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3700" b="1" dirty="0"/>
              <a:t>Memory Management scheme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84937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863A-A8E3-494D-AF84-D299E233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1" y="384517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Memory Allocation From Heap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FCE54-FB40-4D57-B88A-B425D3514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38677"/>
            <a:ext cx="12215791" cy="4569754"/>
          </a:xfrm>
        </p:spPr>
      </p:pic>
    </p:spTree>
    <p:extLst>
      <p:ext uri="{BB962C8B-B14F-4D97-AF65-F5344CB8AC3E}">
        <p14:creationId xmlns:p14="http://schemas.microsoft.com/office/powerpoint/2010/main" val="349505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F9331-A58D-4035-AFDC-F98A0E47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67" y="860612"/>
            <a:ext cx="12203967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7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D3DD5-2399-499A-8A67-91580B8B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852"/>
            <a:ext cx="12146946" cy="50362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4D4CAC-19C6-4270-98B1-1543D118D117}"/>
              </a:ext>
            </a:extLst>
          </p:cNvPr>
          <p:cNvSpPr txBox="1">
            <a:spLocks/>
          </p:cNvSpPr>
          <p:nvPr/>
        </p:nvSpPr>
        <p:spPr>
          <a:xfrm>
            <a:off x="635391" y="384517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Static Memory Allocation From Global Space (outside of heap)</a:t>
            </a:r>
          </a:p>
        </p:txBody>
      </p:sp>
    </p:spTree>
    <p:extLst>
      <p:ext uri="{BB962C8B-B14F-4D97-AF65-F5344CB8AC3E}">
        <p14:creationId xmlns:p14="http://schemas.microsoft.com/office/powerpoint/2010/main" val="348824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42CF24-1ECB-4123-B6C3-B182AEBAD86D}"/>
              </a:ext>
            </a:extLst>
          </p:cNvPr>
          <p:cNvSpPr txBox="1">
            <a:spLocks/>
          </p:cNvSpPr>
          <p:nvPr/>
        </p:nvSpPr>
        <p:spPr>
          <a:xfrm>
            <a:off x="635391" y="384517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Static Memory Allocation From Global Space (outside of heap)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3C003-C3AA-4749-B938-B7A375A9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89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0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62DC4-C25B-4CA4-B6E1-E579AB98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33512"/>
            <a:ext cx="11563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7938-0463-4237-85A9-AA59B99D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53" y="2565010"/>
            <a:ext cx="9144000" cy="1263649"/>
          </a:xfrm>
        </p:spPr>
        <p:txBody>
          <a:bodyPr/>
          <a:lstStyle/>
          <a:p>
            <a:r>
              <a:rPr lang="en-US" dirty="0"/>
              <a:t>Pend SV Handler</a:t>
            </a:r>
          </a:p>
        </p:txBody>
      </p:sp>
    </p:spTree>
    <p:extLst>
      <p:ext uri="{BB962C8B-B14F-4D97-AF65-F5344CB8AC3E}">
        <p14:creationId xmlns:p14="http://schemas.microsoft.com/office/powerpoint/2010/main" val="3138014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656E-1028-4008-83DE-7329D36F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PendSV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E763-D1A8-4B96-8EBB-00E9A396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 OS Designs, we need to switch between different tasks to support multitasking. This is typically called context switching.</a:t>
            </a:r>
          </a:p>
          <a:p>
            <a:endParaRPr lang="en-US" dirty="0"/>
          </a:p>
          <a:p>
            <a:r>
              <a:rPr lang="en-US" dirty="0"/>
              <a:t>Context switching is usually carried out inside the </a:t>
            </a:r>
            <a:r>
              <a:rPr lang="en-US" dirty="0" err="1"/>
              <a:t>PendSV</a:t>
            </a:r>
            <a:r>
              <a:rPr lang="en-US" dirty="0"/>
              <a:t> exception handler.</a:t>
            </a:r>
          </a:p>
          <a:p>
            <a:endParaRPr lang="en-US" dirty="0"/>
          </a:p>
          <a:p>
            <a:r>
              <a:rPr lang="en-US" dirty="0"/>
              <a:t>It is exception type 14, mean exception number and has a programmable priority level.</a:t>
            </a:r>
          </a:p>
          <a:p>
            <a:endParaRPr lang="en-US" dirty="0"/>
          </a:p>
          <a:p>
            <a:r>
              <a:rPr lang="en-US" dirty="0"/>
              <a:t>possible can set to lowest priority. </a:t>
            </a:r>
          </a:p>
          <a:p>
            <a:endParaRPr lang="en-US" dirty="0"/>
          </a:p>
          <a:p>
            <a:r>
              <a:rPr lang="en-US" dirty="0"/>
              <a:t>This exception is triggered by setting its pending status by writing to the "Interrupt Control and State Register".</a:t>
            </a:r>
          </a:p>
        </p:txBody>
      </p:sp>
    </p:spTree>
    <p:extLst>
      <p:ext uri="{BB962C8B-B14F-4D97-AF65-F5344CB8AC3E}">
        <p14:creationId xmlns:p14="http://schemas.microsoft.com/office/powerpoint/2010/main" val="1030517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3A94F-1905-4E5E-8A79-183DB3FCB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72"/>
            <a:ext cx="12192000" cy="65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3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BA63C-242B-49CA-9AD6-FF730C81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32"/>
            <a:ext cx="12192000" cy="64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5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A562E-0096-4894-89A9-FA741FD5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59"/>
            <a:ext cx="12192000" cy="67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3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50A35-CDFB-4455-A9ED-5BFB5002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54"/>
            <a:ext cx="12192000" cy="66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93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E5AF32-95F2-4EB6-9806-4A5CBB07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05"/>
            <a:ext cx="12191999" cy="64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l-Time OS Basics: Picking The Right RTOS When You Need One | Hackaday">
            <a:extLst>
              <a:ext uri="{FF2B5EF4-FFF2-40B4-BE49-F238E27FC236}">
                <a16:creationId xmlns:a16="http://schemas.microsoft.com/office/drawing/2014/main" id="{76D7999D-7D98-4C7D-8262-68D3D83354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94354"/>
            <a:ext cx="11452413" cy="626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2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3A4EC-D9E5-4E0F-81D5-E8A4A41B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011"/>
            <a:ext cx="12192000" cy="55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9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5126B-36EE-4B5C-B1C5-FA78CCE9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5915"/>
            <a:ext cx="12192000" cy="6206170"/>
          </a:xfrm>
        </p:spPr>
      </p:pic>
    </p:spTree>
    <p:extLst>
      <p:ext uri="{BB962C8B-B14F-4D97-AF65-F5344CB8AC3E}">
        <p14:creationId xmlns:p14="http://schemas.microsoft.com/office/powerpoint/2010/main" val="738000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EB146-0330-48FD-82EE-0381CD47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5316"/>
            <a:ext cx="12156505" cy="4144537"/>
          </a:xfrm>
        </p:spPr>
      </p:pic>
    </p:spTree>
    <p:extLst>
      <p:ext uri="{BB962C8B-B14F-4D97-AF65-F5344CB8AC3E}">
        <p14:creationId xmlns:p14="http://schemas.microsoft.com/office/powerpoint/2010/main" val="3813305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49760-F177-4D4D-BC08-F02A4ABD0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469"/>
            <a:ext cx="12192000" cy="6461061"/>
          </a:xfrm>
        </p:spPr>
      </p:pic>
    </p:spTree>
    <p:extLst>
      <p:ext uri="{BB962C8B-B14F-4D97-AF65-F5344CB8AC3E}">
        <p14:creationId xmlns:p14="http://schemas.microsoft.com/office/powerpoint/2010/main" val="4108263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F7346-785D-4FE2-AA4D-82670CC1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921"/>
            <a:ext cx="12207595" cy="3687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07F3B7-3F93-4736-A0EF-3080BEA3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3" y="5438079"/>
            <a:ext cx="10760927" cy="1040780"/>
          </a:xfrm>
        </p:spPr>
        <p:txBody>
          <a:bodyPr/>
          <a:lstStyle/>
          <a:p>
            <a:r>
              <a:rPr lang="en-US" dirty="0"/>
              <a:t>Tick interrupt happen every 1 </a:t>
            </a:r>
            <a:r>
              <a:rPr lang="en-US" dirty="0" err="1"/>
              <a:t>ms</a:t>
            </a:r>
            <a:r>
              <a:rPr lang="en-US" dirty="0"/>
              <a:t> in 1000 Hz </a:t>
            </a:r>
          </a:p>
          <a:p>
            <a:r>
              <a:rPr lang="en-US" dirty="0"/>
              <a:t>Tick interrupt happen every 4 </a:t>
            </a:r>
            <a:r>
              <a:rPr lang="en-US" dirty="0" err="1"/>
              <a:t>ms</a:t>
            </a:r>
            <a:r>
              <a:rPr lang="en-US" dirty="0"/>
              <a:t> in 250 Hz</a:t>
            </a:r>
          </a:p>
        </p:txBody>
      </p:sp>
    </p:spTree>
    <p:extLst>
      <p:ext uri="{BB962C8B-B14F-4D97-AF65-F5344CB8AC3E}">
        <p14:creationId xmlns:p14="http://schemas.microsoft.com/office/powerpoint/2010/main" val="269078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85;p102">
            <a:extLst>
              <a:ext uri="{FF2B5EF4-FFF2-40B4-BE49-F238E27FC236}">
                <a16:creationId xmlns:a16="http://schemas.microsoft.com/office/drawing/2014/main" id="{F2C3AA25-95D7-48CF-8B52-26049C49FAA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27101"/>
            <a:ext cx="12192000" cy="6118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50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0;p103">
            <a:extLst>
              <a:ext uri="{FF2B5EF4-FFF2-40B4-BE49-F238E27FC236}">
                <a16:creationId xmlns:a16="http://schemas.microsoft.com/office/drawing/2014/main" id="{C5E11901-15AD-4506-A724-09702FB9D5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555" y="196319"/>
            <a:ext cx="11764890" cy="6465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273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5;p104">
            <a:extLst>
              <a:ext uri="{FF2B5EF4-FFF2-40B4-BE49-F238E27FC236}">
                <a16:creationId xmlns:a16="http://schemas.microsoft.com/office/drawing/2014/main" id="{D6F94F97-2CB4-4566-8F44-DD19C0AC63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66" y="0"/>
            <a:ext cx="11062239" cy="535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0CCB29-323E-4293-8E41-97455EB1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508702"/>
            <a:ext cx="10668000" cy="587298"/>
          </a:xfrm>
        </p:spPr>
        <p:txBody>
          <a:bodyPr>
            <a:normAutofit fontScale="92500"/>
          </a:bodyPr>
          <a:lstStyle/>
          <a:p>
            <a:r>
              <a:rPr lang="en-US" dirty="0"/>
              <a:t>Kernel will be use hardware timer peripherals to issues ticks</a:t>
            </a:r>
          </a:p>
        </p:txBody>
      </p:sp>
    </p:spTree>
    <p:extLst>
      <p:ext uri="{BB962C8B-B14F-4D97-AF65-F5344CB8AC3E}">
        <p14:creationId xmlns:p14="http://schemas.microsoft.com/office/powerpoint/2010/main" val="1742616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25;p110">
            <a:extLst>
              <a:ext uri="{FF2B5EF4-FFF2-40B4-BE49-F238E27FC236}">
                <a16:creationId xmlns:a16="http://schemas.microsoft.com/office/drawing/2014/main" id="{91A5639E-2DDA-4AE3-977A-75CC9EC002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87" y="281566"/>
            <a:ext cx="11956625" cy="6294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181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69F4-4830-4D2C-B079-08DA60DE8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430644"/>
            <a:ext cx="10668000" cy="1344464"/>
          </a:xfrm>
        </p:spPr>
        <p:txBody>
          <a:bodyPr>
            <a:normAutofit/>
          </a:bodyPr>
          <a:lstStyle/>
          <a:p>
            <a:r>
              <a:rPr lang="en-US" sz="1400" dirty="0" err="1"/>
              <a:t>vTaskDelete</a:t>
            </a:r>
            <a:r>
              <a:rPr lang="en-US" sz="1400" dirty="0"/>
              <a:t>() </a:t>
            </a:r>
            <a:r>
              <a:rPr lang="my-MM" sz="1400" dirty="0"/>
              <a:t>က </a:t>
            </a:r>
            <a:r>
              <a:rPr lang="en-US" sz="1400" dirty="0"/>
              <a:t>task </a:t>
            </a:r>
            <a:r>
              <a:rPr lang="my-MM" sz="1400" dirty="0"/>
              <a:t>တစ်ခုဒီ </a:t>
            </a:r>
            <a:r>
              <a:rPr lang="en-US" sz="1400" dirty="0"/>
              <a:t>function </a:t>
            </a:r>
            <a:r>
              <a:rPr lang="my-MM" sz="1400" dirty="0"/>
              <a:t>ကိုလာသုံးပြီးတာနဲ့ တန်းပြီး ဖျက်မှာ။ </a:t>
            </a:r>
          </a:p>
          <a:p>
            <a:r>
              <a:rPr lang="my-MM" sz="1400" dirty="0"/>
              <a:t>ဥပမာ - </a:t>
            </a:r>
            <a:r>
              <a:rPr lang="en-US" sz="1400" dirty="0"/>
              <a:t>task2 </a:t>
            </a:r>
            <a:r>
              <a:rPr lang="my-MM" sz="1400" dirty="0"/>
              <a:t>ခုက ဒီ</a:t>
            </a:r>
            <a:r>
              <a:rPr lang="en-US" sz="1400" dirty="0"/>
              <a:t> function handler</a:t>
            </a:r>
            <a:r>
              <a:rPr lang="my-MM" sz="1400" dirty="0"/>
              <a:t>ကို ဘုံသုံးမယ်ဆိုရင် </a:t>
            </a:r>
            <a:r>
              <a:rPr lang="en-US" sz="1400" dirty="0"/>
              <a:t>int </a:t>
            </a:r>
            <a:r>
              <a:rPr lang="my-MM" sz="1400" dirty="0"/>
              <a:t>နဲ့ ကြေညာထားတဲ့ </a:t>
            </a:r>
            <a:r>
              <a:rPr lang="en-US" sz="1400" dirty="0" err="1"/>
              <a:t>iVariableExample</a:t>
            </a:r>
            <a:r>
              <a:rPr lang="en-US" sz="1400" dirty="0"/>
              <a:t> </a:t>
            </a:r>
            <a:r>
              <a:rPr lang="my-MM" sz="1400" dirty="0"/>
              <a:t>သည် </a:t>
            </a:r>
            <a:r>
              <a:rPr lang="en-US" sz="1400" dirty="0"/>
              <a:t>task </a:t>
            </a:r>
            <a:r>
              <a:rPr lang="my-MM" sz="1400" dirty="0"/>
              <a:t>တစ်ခုခြင်းစီအတွက် </a:t>
            </a:r>
            <a:r>
              <a:rPr lang="en-US" sz="1400" dirty="0"/>
              <a:t>local var </a:t>
            </a:r>
            <a:r>
              <a:rPr lang="my-MM" sz="1400" dirty="0"/>
              <a:t>အဖြစ် </a:t>
            </a:r>
            <a:r>
              <a:rPr lang="en-US" sz="1400" dirty="0"/>
              <a:t>Task </a:t>
            </a:r>
            <a:r>
              <a:rPr lang="my-MM" sz="1400" dirty="0"/>
              <a:t>ရဲ့ </a:t>
            </a:r>
            <a:r>
              <a:rPr lang="en-US" sz="1400" dirty="0"/>
              <a:t>stack memory </a:t>
            </a:r>
            <a:r>
              <a:rPr lang="my-MM" sz="1400" dirty="0"/>
              <a:t>ထဲမှာသိမ်းမှာဖြစ်တယ်။ </a:t>
            </a:r>
          </a:p>
          <a:p>
            <a:r>
              <a:rPr lang="en-US" sz="1400" dirty="0"/>
              <a:t>Int </a:t>
            </a:r>
            <a:r>
              <a:rPr lang="my-MM" sz="1400" dirty="0"/>
              <a:t>ကို </a:t>
            </a:r>
            <a:r>
              <a:rPr lang="en-US" sz="1400" dirty="0"/>
              <a:t>static </a:t>
            </a:r>
            <a:r>
              <a:rPr lang="my-MM" sz="1400" dirty="0"/>
              <a:t>အဖြစ်နဲ့ ကြေညာလိုက်ရင်တော့ </a:t>
            </a:r>
            <a:r>
              <a:rPr lang="en-US" sz="1400" dirty="0"/>
              <a:t>global shared variable </a:t>
            </a:r>
            <a:r>
              <a:rPr lang="my-MM" sz="1400" dirty="0"/>
              <a:t>အဖြစ်နဲ့ </a:t>
            </a:r>
            <a:r>
              <a:rPr lang="en-US" sz="1400" dirty="0"/>
              <a:t>task </a:t>
            </a:r>
            <a:r>
              <a:rPr lang="my-MM" sz="1400" dirty="0"/>
              <a:t>နှစ်ခုက အပြိုင်သုံးမှာဖြစ်တယ်။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00924-E1D7-44E6-A733-1DAD272D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742556" cy="52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88DDD-1E7C-4CA6-A8E7-6F87CC42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ctr">
            <a:normAutofit/>
          </a:bodyPr>
          <a:lstStyle/>
          <a:p>
            <a:r>
              <a:rPr lang="en-US" sz="3700"/>
              <a:t>Thread Management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B86FF2A-9CF0-F1C3-7C20-12D5DE41B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497554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3148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3D6F-0DCC-46D1-B942-100E1C44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8" y="5223163"/>
            <a:ext cx="10668000" cy="2008909"/>
          </a:xfrm>
        </p:spPr>
        <p:txBody>
          <a:bodyPr>
            <a:normAutofit/>
          </a:bodyPr>
          <a:lstStyle/>
          <a:p>
            <a:r>
              <a:rPr lang="en-US" sz="1600" dirty="0"/>
              <a:t>Task </a:t>
            </a:r>
            <a:r>
              <a:rPr lang="my-MM" sz="1600" dirty="0"/>
              <a:t>ကို </a:t>
            </a:r>
            <a:r>
              <a:rPr lang="en-US" sz="1600" dirty="0"/>
              <a:t>delete </a:t>
            </a:r>
            <a:r>
              <a:rPr lang="my-MM" sz="1600" dirty="0"/>
              <a:t>လုပ်တာဟာ </a:t>
            </a:r>
            <a:r>
              <a:rPr lang="en-US" sz="1600" dirty="0"/>
              <a:t>memory </a:t>
            </a:r>
            <a:r>
              <a:rPr lang="my-MM" sz="1600" dirty="0"/>
              <a:t>ပေါ်က </a:t>
            </a:r>
            <a:r>
              <a:rPr lang="en-US" sz="1600" dirty="0"/>
              <a:t>TCB </a:t>
            </a:r>
            <a:r>
              <a:rPr lang="my-MM" sz="1600" dirty="0"/>
              <a:t>နဲ့ </a:t>
            </a:r>
            <a:r>
              <a:rPr lang="en-US" sz="1600" dirty="0"/>
              <a:t>Stack memory </a:t>
            </a:r>
            <a:r>
              <a:rPr lang="my-MM" sz="1600" dirty="0"/>
              <a:t>တို့ကို </a:t>
            </a:r>
            <a:r>
              <a:rPr lang="en-US" sz="1600" dirty="0"/>
              <a:t>deallocate </a:t>
            </a:r>
            <a:r>
              <a:rPr lang="my-MM" sz="1600" dirty="0"/>
              <a:t>လုပ်ပေးခြင်းမဟုတ်ပါ။ </a:t>
            </a:r>
            <a:endParaRPr lang="en-US" sz="1600" dirty="0"/>
          </a:p>
          <a:p>
            <a:r>
              <a:rPr lang="en-US" sz="1600" dirty="0"/>
              <a:t>Task </a:t>
            </a:r>
            <a:r>
              <a:rPr lang="my-MM" sz="1600" dirty="0"/>
              <a:t>ကို </a:t>
            </a:r>
            <a:r>
              <a:rPr lang="en-US" sz="1600" dirty="0"/>
              <a:t>delete </a:t>
            </a:r>
            <a:r>
              <a:rPr lang="my-MM" sz="1600" dirty="0"/>
              <a:t>လုပ်ထားကြောင်း </a:t>
            </a:r>
            <a:r>
              <a:rPr lang="en-US" sz="1600" dirty="0"/>
              <a:t>declare </a:t>
            </a:r>
            <a:r>
              <a:rPr lang="my-MM" sz="1600" dirty="0"/>
              <a:t>လုပ်ပေးရုံသာဖြစ်တယ်။</a:t>
            </a:r>
          </a:p>
          <a:p>
            <a:r>
              <a:rPr lang="en-US" sz="1600" dirty="0" err="1"/>
              <a:t>Rtos</a:t>
            </a:r>
            <a:r>
              <a:rPr lang="en-US" sz="1600" dirty="0"/>
              <a:t> system </a:t>
            </a:r>
            <a:r>
              <a:rPr lang="my-MM" sz="1600" dirty="0"/>
              <a:t>၉၀ </a:t>
            </a:r>
            <a:r>
              <a:rPr lang="en-US" sz="1600" dirty="0"/>
              <a:t>% </a:t>
            </a:r>
            <a:r>
              <a:rPr lang="my-MM" sz="1600" dirty="0"/>
              <a:t>သုံးသော </a:t>
            </a:r>
            <a:r>
              <a:rPr lang="en-US" sz="1600" dirty="0"/>
              <a:t>task </a:t>
            </a:r>
            <a:r>
              <a:rPr lang="my-MM" sz="1600" dirty="0"/>
              <a:t>များသည် </a:t>
            </a:r>
            <a:r>
              <a:rPr lang="en-US" sz="1600" dirty="0"/>
              <a:t>delete </a:t>
            </a:r>
            <a:r>
              <a:rPr lang="my-MM" sz="1600" dirty="0"/>
              <a:t>လုပ်ရန်မလိုအပ်ပါ။</a:t>
            </a:r>
            <a:endParaRPr lang="en-US" sz="1600" dirty="0"/>
          </a:p>
          <a:p>
            <a:r>
              <a:rPr lang="my-MM" sz="1600" dirty="0"/>
              <a:t>ထို့ကြောင့် </a:t>
            </a:r>
            <a:r>
              <a:rPr lang="en-US" sz="1600" dirty="0"/>
              <a:t>task </a:t>
            </a:r>
            <a:r>
              <a:rPr lang="my-MM" sz="1600" dirty="0"/>
              <a:t>တစ်ခုကို မ </a:t>
            </a:r>
            <a:r>
              <a:rPr lang="en-US" sz="1600" dirty="0"/>
              <a:t>run </a:t>
            </a:r>
            <a:r>
              <a:rPr lang="my-MM" sz="1600" dirty="0"/>
              <a:t>စေချင်ရင် </a:t>
            </a:r>
            <a:r>
              <a:rPr lang="en-US" sz="1600" dirty="0"/>
              <a:t>blocked state (or) suspended state </a:t>
            </a:r>
            <a:r>
              <a:rPr lang="my-MM" sz="1600" dirty="0"/>
              <a:t>ထားရန်အကြံပေး။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2C527-F468-4D9A-AF20-3FFFA0E5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" y="0"/>
            <a:ext cx="9767939" cy="50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769E-75D9-4041-BF96-BDEB1EE0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2DCA0-0BF4-4724-930F-CDB17DAE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19075"/>
            <a:ext cx="121634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8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7E9-EE36-4478-B7BA-E2378B65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2797175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Priority register and priority levels in ARM Cortex-M Processor</a:t>
            </a:r>
          </a:p>
        </p:txBody>
      </p:sp>
    </p:spTree>
    <p:extLst>
      <p:ext uri="{BB962C8B-B14F-4D97-AF65-F5344CB8AC3E}">
        <p14:creationId xmlns:p14="http://schemas.microsoft.com/office/powerpoint/2010/main" val="3587506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DA306-953A-4544-8521-961DA208F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313714"/>
          </a:xfrm>
        </p:spPr>
      </p:pic>
    </p:spTree>
    <p:extLst>
      <p:ext uri="{BB962C8B-B14F-4D97-AF65-F5344CB8AC3E}">
        <p14:creationId xmlns:p14="http://schemas.microsoft.com/office/powerpoint/2010/main" val="255121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8D81B-4436-45F7-AC10-824DE66EE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3807"/>
            <a:ext cx="12192000" cy="6150385"/>
          </a:xfrm>
        </p:spPr>
      </p:pic>
    </p:spTree>
    <p:extLst>
      <p:ext uri="{BB962C8B-B14F-4D97-AF65-F5344CB8AC3E}">
        <p14:creationId xmlns:p14="http://schemas.microsoft.com/office/powerpoint/2010/main" val="2873205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B1555-FDFB-4ED8-879D-B0776F51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678"/>
            <a:ext cx="12192000" cy="6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D69FB1-25C5-450B-B442-437DD5F9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531"/>
            <a:ext cx="12192000" cy="63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9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A28E-CE4B-40A2-B4CA-6ED87413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24000"/>
            <a:ext cx="10515601" cy="2646218"/>
          </a:xfrm>
        </p:spPr>
        <p:txBody>
          <a:bodyPr>
            <a:normAutofit/>
          </a:bodyPr>
          <a:lstStyle/>
          <a:p>
            <a:r>
              <a:rPr lang="en-US" dirty="0" err="1"/>
              <a:t>FreeRTOS</a:t>
            </a:r>
            <a:r>
              <a:rPr lang="en-US" dirty="0"/>
              <a:t> Task Priority Vs </a:t>
            </a:r>
            <a:br>
              <a:rPr lang="en-US" dirty="0"/>
            </a:br>
            <a:r>
              <a:rPr lang="en-US" dirty="0"/>
              <a:t>Processor Interrupt/Exception Priority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14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B3277-085E-47EE-8B98-BAE4788D9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18" y="256614"/>
            <a:ext cx="11623964" cy="6601386"/>
          </a:xfrm>
        </p:spPr>
      </p:pic>
    </p:spTree>
    <p:extLst>
      <p:ext uri="{BB962C8B-B14F-4D97-AF65-F5344CB8AC3E}">
        <p14:creationId xmlns:p14="http://schemas.microsoft.com/office/powerpoint/2010/main" val="4072163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1080F-C72A-45D2-8E12-324089CA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36" y="539426"/>
            <a:ext cx="11208327" cy="5779147"/>
          </a:xfrm>
        </p:spPr>
      </p:pic>
    </p:spTree>
    <p:extLst>
      <p:ext uri="{BB962C8B-B14F-4D97-AF65-F5344CB8AC3E}">
        <p14:creationId xmlns:p14="http://schemas.microsoft.com/office/powerpoint/2010/main" val="169476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A98AF-4206-4AA6-92C2-64DCCE895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98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003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B24B3E-7E59-4178-89FB-839EA83BD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167"/>
            <a:ext cx="12192000" cy="6681665"/>
          </a:xfrm>
        </p:spPr>
      </p:pic>
    </p:spTree>
    <p:extLst>
      <p:ext uri="{BB962C8B-B14F-4D97-AF65-F5344CB8AC3E}">
        <p14:creationId xmlns:p14="http://schemas.microsoft.com/office/powerpoint/2010/main" val="199334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000F3-EC7B-4FAA-9C16-2B03E136C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5" y="0"/>
            <a:ext cx="12067309" cy="6874057"/>
          </a:xfrm>
        </p:spPr>
      </p:pic>
    </p:spTree>
    <p:extLst>
      <p:ext uri="{BB962C8B-B14F-4D97-AF65-F5344CB8AC3E}">
        <p14:creationId xmlns:p14="http://schemas.microsoft.com/office/powerpoint/2010/main" val="4155239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DCCF92-B5DC-4168-A85F-86C27CAA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1" y="235215"/>
            <a:ext cx="11885698" cy="257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AD5A9-307D-46D3-9329-8EF05D00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1" y="3010267"/>
            <a:ext cx="11885698" cy="37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8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895091-BCD1-43ED-B59D-5229F7E45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295" y="0"/>
            <a:ext cx="8214358" cy="6858000"/>
          </a:xfrm>
        </p:spPr>
      </p:pic>
    </p:spTree>
    <p:extLst>
      <p:ext uri="{BB962C8B-B14F-4D97-AF65-F5344CB8AC3E}">
        <p14:creationId xmlns:p14="http://schemas.microsoft.com/office/powerpoint/2010/main" val="64232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26D85-17CF-4A3C-8008-430E3F95A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9" y="83290"/>
            <a:ext cx="11984182" cy="6691420"/>
          </a:xfrm>
        </p:spPr>
      </p:pic>
    </p:spTree>
    <p:extLst>
      <p:ext uri="{BB962C8B-B14F-4D97-AF65-F5344CB8AC3E}">
        <p14:creationId xmlns:p14="http://schemas.microsoft.com/office/powerpoint/2010/main" val="4293240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51587-0B0A-46D9-96D4-B912BD34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036" y="15027"/>
            <a:ext cx="8769928" cy="6842973"/>
          </a:xfrm>
        </p:spPr>
      </p:pic>
    </p:spTree>
    <p:extLst>
      <p:ext uri="{BB962C8B-B14F-4D97-AF65-F5344CB8AC3E}">
        <p14:creationId xmlns:p14="http://schemas.microsoft.com/office/powerpoint/2010/main" val="1876639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A21D8-841F-4693-8472-70A775AB9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1473"/>
            <a:ext cx="12192000" cy="6295053"/>
          </a:xfrm>
        </p:spPr>
      </p:pic>
    </p:spTree>
    <p:extLst>
      <p:ext uri="{BB962C8B-B14F-4D97-AF65-F5344CB8AC3E}">
        <p14:creationId xmlns:p14="http://schemas.microsoft.com/office/powerpoint/2010/main" val="1804545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E7515-665A-4631-991B-EC62AF8EE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24690"/>
            <a:ext cx="12192000" cy="6544523"/>
          </a:xfrm>
        </p:spPr>
      </p:pic>
    </p:spTree>
    <p:extLst>
      <p:ext uri="{BB962C8B-B14F-4D97-AF65-F5344CB8AC3E}">
        <p14:creationId xmlns:p14="http://schemas.microsoft.com/office/powerpoint/2010/main" val="746248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8B553-3C75-4512-BC10-9D6CD8964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224"/>
            <a:ext cx="12192000" cy="6596063"/>
          </a:xfrm>
        </p:spPr>
      </p:pic>
    </p:spTree>
    <p:extLst>
      <p:ext uri="{BB962C8B-B14F-4D97-AF65-F5344CB8AC3E}">
        <p14:creationId xmlns:p14="http://schemas.microsoft.com/office/powerpoint/2010/main" val="1406539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C48BB-B000-4BD0-ADD0-E8BE2F0B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3750"/>
            <a:ext cx="12192000" cy="6150499"/>
          </a:xfrm>
        </p:spPr>
      </p:pic>
    </p:spTree>
    <p:extLst>
      <p:ext uri="{BB962C8B-B14F-4D97-AF65-F5344CB8AC3E}">
        <p14:creationId xmlns:p14="http://schemas.microsoft.com/office/powerpoint/2010/main" val="390092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346C0-11C4-4E07-A09E-347D81A3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02" y="0"/>
            <a:ext cx="12229902" cy="4138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73007-96D6-448E-8827-17E577FB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2" y="3550024"/>
            <a:ext cx="12229905" cy="33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1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9DD91-3AB5-4C6B-B112-9E4CA42D9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7146"/>
            <a:ext cx="12192000" cy="6663707"/>
          </a:xfrm>
        </p:spPr>
      </p:pic>
    </p:spTree>
    <p:extLst>
      <p:ext uri="{BB962C8B-B14F-4D97-AF65-F5344CB8AC3E}">
        <p14:creationId xmlns:p14="http://schemas.microsoft.com/office/powerpoint/2010/main" val="1459288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6ABB6-7EFD-49A8-AD1B-BD92F3808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86918" cy="32673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A3063-561C-40E8-934B-A5333BCD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09" y="3429000"/>
            <a:ext cx="9563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40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A8BA8-5893-4A5B-BA50-4E1EB243B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4267"/>
            <a:ext cx="12192000" cy="6049466"/>
          </a:xfrm>
        </p:spPr>
      </p:pic>
    </p:spTree>
    <p:extLst>
      <p:ext uri="{BB962C8B-B14F-4D97-AF65-F5344CB8AC3E}">
        <p14:creationId xmlns:p14="http://schemas.microsoft.com/office/powerpoint/2010/main" val="3181054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D5DA6-6744-4233-B0E2-26E156F9E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9113"/>
            <a:ext cx="12192000" cy="6779773"/>
          </a:xfrm>
        </p:spPr>
      </p:pic>
    </p:spTree>
    <p:extLst>
      <p:ext uri="{BB962C8B-B14F-4D97-AF65-F5344CB8AC3E}">
        <p14:creationId xmlns:p14="http://schemas.microsoft.com/office/powerpoint/2010/main" val="2010257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568D-86AC-4149-B025-D7E09D67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0" y="0"/>
            <a:ext cx="12120040" cy="6858000"/>
          </a:xfrm>
        </p:spPr>
      </p:pic>
    </p:spTree>
    <p:extLst>
      <p:ext uri="{BB962C8B-B14F-4D97-AF65-F5344CB8AC3E}">
        <p14:creationId xmlns:p14="http://schemas.microsoft.com/office/powerpoint/2010/main" val="1232118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DF408-9176-4DC4-AAEE-AAEC637D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4" y="94785"/>
            <a:ext cx="12182706" cy="6668429"/>
          </a:xfrm>
        </p:spPr>
      </p:pic>
    </p:spTree>
    <p:extLst>
      <p:ext uri="{BB962C8B-B14F-4D97-AF65-F5344CB8AC3E}">
        <p14:creationId xmlns:p14="http://schemas.microsoft.com/office/powerpoint/2010/main" val="19760601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8F226-EC37-44FA-9B4F-3019126EF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5" y="0"/>
            <a:ext cx="12065429" cy="6858000"/>
          </a:xfrm>
        </p:spPr>
      </p:pic>
    </p:spTree>
    <p:extLst>
      <p:ext uri="{BB962C8B-B14F-4D97-AF65-F5344CB8AC3E}">
        <p14:creationId xmlns:p14="http://schemas.microsoft.com/office/powerpoint/2010/main" val="4259676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B9E5C-980B-4E07-A287-D645D2426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4949"/>
            <a:ext cx="12192000" cy="6428101"/>
          </a:xfrm>
        </p:spPr>
      </p:pic>
    </p:spTree>
    <p:extLst>
      <p:ext uri="{BB962C8B-B14F-4D97-AF65-F5344CB8AC3E}">
        <p14:creationId xmlns:p14="http://schemas.microsoft.com/office/powerpoint/2010/main" val="3649529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658FE-3EB1-4204-BB47-DCD09A257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137"/>
            <a:ext cx="12192000" cy="6620448"/>
          </a:xfrm>
        </p:spPr>
      </p:pic>
    </p:spTree>
    <p:extLst>
      <p:ext uri="{BB962C8B-B14F-4D97-AF65-F5344CB8AC3E}">
        <p14:creationId xmlns:p14="http://schemas.microsoft.com/office/powerpoint/2010/main" val="3675930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F76341-C709-44E4-A665-3230AF70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416" y="5709425"/>
            <a:ext cx="10668000" cy="921834"/>
          </a:xfrm>
        </p:spPr>
        <p:txBody>
          <a:bodyPr>
            <a:normAutofit fontScale="92500"/>
          </a:bodyPr>
          <a:lstStyle/>
          <a:p>
            <a:r>
              <a:rPr lang="en-US" dirty="0"/>
              <a:t>Requirement was to wake up the task up at fixed timings, but we missed that, our task wakes up at + 50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E6DFCF06-2B46-41AA-B9E0-8458B3814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89" y="1066"/>
            <a:ext cx="10091854" cy="5708359"/>
          </a:xfrm>
        </p:spPr>
      </p:pic>
    </p:spTree>
    <p:extLst>
      <p:ext uri="{BB962C8B-B14F-4D97-AF65-F5344CB8AC3E}">
        <p14:creationId xmlns:p14="http://schemas.microsoft.com/office/powerpoint/2010/main" val="263019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3F0F2-166E-4581-AC30-7739EF8F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1"/>
            <a:ext cx="12192000" cy="66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39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9E107-ABDF-4406-8EFC-E0CFCA532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9" y="233677"/>
            <a:ext cx="9924585" cy="407119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4B3BE-39C6-4E1C-BE6C-D2563C16079B}"/>
              </a:ext>
            </a:extLst>
          </p:cNvPr>
          <p:cNvSpPr txBox="1">
            <a:spLocks/>
          </p:cNvSpPr>
          <p:nvPr/>
        </p:nvSpPr>
        <p:spPr>
          <a:xfrm>
            <a:off x="1756317" y="4583150"/>
            <a:ext cx="8679366" cy="1906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my-MM" dirty="0"/>
              <a:t>ဒီ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my-MM" dirty="0"/>
              <a:t>လေးကတော့ </a:t>
            </a:r>
            <a:r>
              <a:rPr lang="en-US" dirty="0" err="1"/>
              <a:t>PreviousWakeTime</a:t>
            </a:r>
            <a:r>
              <a:rPr lang="en-US" dirty="0"/>
              <a:t> </a:t>
            </a:r>
            <a:r>
              <a:rPr lang="my-MM" dirty="0"/>
              <a:t>ကို ပြန်ယူထားပီး လိုအပ်တဲ့ အချိန်ကို ပြန်ပီးတိုးပေးမှာဖြစ်တဲ့အတွက် </a:t>
            </a:r>
            <a:r>
              <a:rPr lang="en-US" dirty="0"/>
              <a:t>task </a:t>
            </a:r>
            <a:r>
              <a:rPr lang="my-MM" dirty="0"/>
              <a:t>တစ်ခုအတွက် </a:t>
            </a:r>
            <a:r>
              <a:rPr lang="en-US" dirty="0"/>
              <a:t>delay </a:t>
            </a:r>
            <a:r>
              <a:rPr lang="my-MM" dirty="0"/>
              <a:t>အတိအကျကိုရရှိနိုင်မှာဖြစ်ပါတယ်။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4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5964-8C66-4991-B784-C5BBAD0E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5785"/>
            <a:ext cx="9144000" cy="1263649"/>
          </a:xfrm>
        </p:spPr>
        <p:txBody>
          <a:bodyPr/>
          <a:lstStyle/>
          <a:p>
            <a:r>
              <a:rPr lang="en-US" dirty="0"/>
              <a:t>Convert time to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E23BE-FCFE-4065-8A33-2C41F9CBC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61171"/>
            <a:ext cx="10668000" cy="497344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Kernel </a:t>
            </a:r>
            <a:r>
              <a:rPr lang="my-MM" dirty="0"/>
              <a:t>က </a:t>
            </a:r>
            <a:r>
              <a:rPr lang="en-US" dirty="0"/>
              <a:t>time </a:t>
            </a:r>
            <a:r>
              <a:rPr lang="my-MM" dirty="0"/>
              <a:t>ကိုနားမလည်တဲ့အတွက် ထည့်လိုက်တဲ့ </a:t>
            </a:r>
            <a:r>
              <a:rPr lang="en-US" dirty="0"/>
              <a:t>time </a:t>
            </a:r>
            <a:r>
              <a:rPr lang="my-MM" dirty="0"/>
              <a:t>ကို </a:t>
            </a:r>
            <a:r>
              <a:rPr lang="en-US" dirty="0"/>
              <a:t>tick </a:t>
            </a:r>
            <a:r>
              <a:rPr lang="my-MM" dirty="0"/>
              <a:t>ပြန်တွက်ပါတယ်။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configTICK_RATE_HZ</a:t>
            </a:r>
            <a:r>
              <a:rPr lang="my-MM" dirty="0"/>
              <a:t> =</a:t>
            </a:r>
            <a:r>
              <a:rPr lang="en-US" dirty="0"/>
              <a:t> 1000 Hz </a:t>
            </a:r>
            <a:r>
              <a:rPr lang="my-MM" dirty="0"/>
              <a:t>သည် </a:t>
            </a:r>
            <a:r>
              <a:rPr lang="en-US" dirty="0"/>
              <a:t>kernel </a:t>
            </a:r>
            <a:r>
              <a:rPr lang="my-MM" dirty="0"/>
              <a:t>အတွက်ဖြစ်ပါတယ်။ </a:t>
            </a:r>
            <a:r>
              <a:rPr lang="en-US" dirty="0"/>
              <a:t>1000 Tick interrupt </a:t>
            </a:r>
            <a:r>
              <a:rPr lang="my-MM" dirty="0"/>
              <a:t>မှာ </a:t>
            </a:r>
            <a:r>
              <a:rPr lang="en-US" dirty="0"/>
              <a:t>1 sec </a:t>
            </a:r>
            <a:r>
              <a:rPr lang="my-MM" dirty="0"/>
              <a:t>နဲ့ညှီမျှပါတယ်။</a:t>
            </a:r>
          </a:p>
          <a:p>
            <a:pPr>
              <a:lnSpc>
                <a:spcPct val="150000"/>
              </a:lnSpc>
            </a:pPr>
            <a:r>
              <a:rPr lang="en-US" dirty="0"/>
              <a:t>TICK_RATE_MS = 1/1000 = 1ms </a:t>
            </a:r>
            <a:r>
              <a:rPr lang="my-MM" dirty="0"/>
              <a:t> </a:t>
            </a:r>
          </a:p>
          <a:p>
            <a:pPr>
              <a:lnSpc>
                <a:spcPct val="150000"/>
              </a:lnSpc>
            </a:pPr>
            <a:r>
              <a:rPr lang="my-MM" dirty="0"/>
              <a:t>အာ့အတွက် </a:t>
            </a:r>
            <a:r>
              <a:rPr lang="en-US" dirty="0"/>
              <a:t>2 ticks </a:t>
            </a:r>
            <a:r>
              <a:rPr lang="my-MM" dirty="0"/>
              <a:t>အင်တာရပ် နှစ်ခုကြားမှာ </a:t>
            </a:r>
            <a:r>
              <a:rPr lang="en-US" dirty="0"/>
              <a:t>1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my-MM" dirty="0"/>
              <a:t>ကြာမှာပါ။</a:t>
            </a:r>
          </a:p>
          <a:p>
            <a:pPr>
              <a:lnSpc>
                <a:spcPct val="150000"/>
              </a:lnSpc>
            </a:pPr>
            <a:r>
              <a:rPr lang="my-MM" dirty="0"/>
              <a:t>အုပမာ - </a:t>
            </a:r>
            <a:r>
              <a:rPr lang="en-US" dirty="0"/>
              <a:t>250 Hz </a:t>
            </a:r>
            <a:r>
              <a:rPr lang="my-MM" dirty="0"/>
              <a:t>ကို သတ်မှတ်ထားမယ်ဆွင် </a:t>
            </a:r>
            <a:r>
              <a:rPr lang="en-US" dirty="0"/>
              <a:t>1/250 = 4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my-MM" dirty="0"/>
              <a:t>ကြာမှာပါ။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7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0A773-A15D-47A4-9D93-E7939C9AB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68" y="114037"/>
            <a:ext cx="12009863" cy="6629925"/>
          </a:xfrm>
        </p:spPr>
      </p:pic>
    </p:spTree>
    <p:extLst>
      <p:ext uri="{BB962C8B-B14F-4D97-AF65-F5344CB8AC3E}">
        <p14:creationId xmlns:p14="http://schemas.microsoft.com/office/powerpoint/2010/main" val="2286198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12BB8-D881-4963-A159-07BD0F58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05" y="135250"/>
            <a:ext cx="6316839" cy="5886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9B46C-1574-4484-8E8E-B7E42342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1156009"/>
            <a:ext cx="9144000" cy="1263649"/>
          </a:xfrm>
        </p:spPr>
        <p:txBody>
          <a:bodyPr/>
          <a:lstStyle/>
          <a:p>
            <a:r>
              <a:rPr lang="my-MM" dirty="0"/>
              <a:t>အရှေ့ကပုံရဲ့ရှင်းပြချက်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DFD7C-DFC2-4C44-BE3B-221A7F567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39" y="2508538"/>
            <a:ext cx="5903640" cy="308937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Task 2 </a:t>
            </a:r>
            <a:r>
              <a:rPr lang="my-MM" dirty="0"/>
              <a:t>က </a:t>
            </a:r>
            <a:r>
              <a:rPr lang="en-US" dirty="0"/>
              <a:t>priority </a:t>
            </a:r>
            <a:r>
              <a:rPr lang="my-MM" dirty="0"/>
              <a:t>ပိုမြင့်တဲ့အတွက် အရင်ဆုံး </a:t>
            </a:r>
            <a:r>
              <a:rPr lang="en-US" dirty="0"/>
              <a:t>run </a:t>
            </a:r>
            <a:r>
              <a:rPr lang="my-MM" dirty="0"/>
              <a:t>ပါတယ်။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Common function </a:t>
            </a:r>
            <a:r>
              <a:rPr lang="my-MM" dirty="0"/>
              <a:t>တစ်ခုထဲကို </a:t>
            </a:r>
            <a:r>
              <a:rPr lang="en-US" dirty="0"/>
              <a:t>Task 1 </a:t>
            </a:r>
            <a:r>
              <a:rPr lang="my-MM" dirty="0"/>
              <a:t>ကပါ ထပ် </a:t>
            </a:r>
            <a:r>
              <a:rPr lang="en-US" dirty="0"/>
              <a:t>run </a:t>
            </a:r>
            <a:r>
              <a:rPr lang="my-MM" dirty="0"/>
              <a:t>ပါမယ်။</a:t>
            </a:r>
          </a:p>
          <a:p>
            <a:pPr>
              <a:lnSpc>
                <a:spcPct val="150000"/>
              </a:lnSpc>
            </a:pPr>
            <a:r>
              <a:rPr lang="en-US" dirty="0"/>
              <a:t>Common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my-MM" dirty="0"/>
              <a:t>မှာ </a:t>
            </a:r>
            <a:r>
              <a:rPr lang="en-US" dirty="0"/>
              <a:t>delay</a:t>
            </a:r>
            <a:r>
              <a:rPr lang="my-MM" dirty="0"/>
              <a:t> သုံးထားတဲ့အတွက် </a:t>
            </a:r>
            <a:r>
              <a:rPr lang="en-US" dirty="0"/>
              <a:t>task </a:t>
            </a:r>
            <a:r>
              <a:rPr lang="my-MM" dirty="0"/>
              <a:t>နှစ်ခုလုံး </a:t>
            </a:r>
            <a:r>
              <a:rPr lang="en-US" dirty="0"/>
              <a:t>run</a:t>
            </a:r>
            <a:r>
              <a:rPr lang="my-MM" dirty="0"/>
              <a:t> ပြီးသွားတာနဲ့ </a:t>
            </a:r>
            <a:r>
              <a:rPr lang="en-US" dirty="0"/>
              <a:t>idle state </a:t>
            </a:r>
            <a:r>
              <a:rPr lang="my-MM" dirty="0"/>
              <a:t>ကြီး ဝင်သွားမှာဖြစ်တယ်။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27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63835-8B63-4E45-8FB4-4B6AC248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48" y="0"/>
            <a:ext cx="5320874" cy="68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CF68B-C5A1-4C91-855E-8B9463EA5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47" y="31891"/>
            <a:ext cx="8659905" cy="6794217"/>
          </a:xfrm>
        </p:spPr>
      </p:pic>
    </p:spTree>
    <p:extLst>
      <p:ext uri="{BB962C8B-B14F-4D97-AF65-F5344CB8AC3E}">
        <p14:creationId xmlns:p14="http://schemas.microsoft.com/office/powerpoint/2010/main" val="43455312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1520</Words>
  <Application>Microsoft Office PowerPoint</Application>
  <PresentationFormat>Widescreen</PresentationFormat>
  <Paragraphs>86</Paragraphs>
  <Slides>84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Verdana Pro</vt:lpstr>
      <vt:lpstr>Verdana Pro Cond SemiBold</vt:lpstr>
      <vt:lpstr>TornVTI</vt:lpstr>
      <vt:lpstr>Real time operating system</vt:lpstr>
      <vt:lpstr>4 types of real time operating system</vt:lpstr>
      <vt:lpstr>PowerPoint Presentation</vt:lpstr>
      <vt:lpstr>PowerPoint Presentation</vt:lpstr>
      <vt:lpstr>Thread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Management in FREE RTOS</vt:lpstr>
      <vt:lpstr>PowerPoint Presentation</vt:lpstr>
      <vt:lpstr>PowerPoint Presentation</vt:lpstr>
      <vt:lpstr>PowerPoint Presentation</vt:lpstr>
      <vt:lpstr>Heap 1.c  Static Memory Allocation</vt:lpstr>
      <vt:lpstr>Heap 2.c  Simple Dynamic Allocation</vt:lpstr>
      <vt:lpstr>Heap 3.c  C Library Malloc/Free</vt:lpstr>
      <vt:lpstr>Heap 4.c  Best-fit Allocation with Coalescing</vt:lpstr>
      <vt:lpstr>Heap 5.c  Multiple Regions Support</vt:lpstr>
      <vt:lpstr>Free RTOS allocation. </vt:lpstr>
      <vt:lpstr>Memory Management scheme</vt:lpstr>
      <vt:lpstr>Memory Management scheme</vt:lpstr>
      <vt:lpstr>Dynamic Memory Allocation From Heap</vt:lpstr>
      <vt:lpstr>PowerPoint Presentation</vt:lpstr>
      <vt:lpstr>PowerPoint Presentation</vt:lpstr>
      <vt:lpstr>PowerPoint Presentation</vt:lpstr>
      <vt:lpstr>Pend SV Handler</vt:lpstr>
      <vt:lpstr>PendSV Exception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Priority register and priority levels in ARM Cortex-M Processor</vt:lpstr>
      <vt:lpstr>PowerPoint Presentation</vt:lpstr>
      <vt:lpstr>PowerPoint Presentation</vt:lpstr>
      <vt:lpstr>PowerPoint Presentation</vt:lpstr>
      <vt:lpstr>PowerPoint Presentation</vt:lpstr>
      <vt:lpstr>FreeRTOS Task Priority Vs  Processor Interrupt/Exception Priority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 time to ticks</vt:lpstr>
      <vt:lpstr>PowerPoint Presentation</vt:lpstr>
      <vt:lpstr>အရှေ့ကပုံရဲ့ရှင်းပြချက်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operating system</dc:title>
  <dc:creator>geo</dc:creator>
  <cp:lastModifiedBy>xx</cp:lastModifiedBy>
  <cp:revision>164</cp:revision>
  <dcterms:created xsi:type="dcterms:W3CDTF">2024-08-26T15:35:23Z</dcterms:created>
  <dcterms:modified xsi:type="dcterms:W3CDTF">2024-10-01T20:49:05Z</dcterms:modified>
</cp:coreProperties>
</file>